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002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99F2A-497B-4D25-95F0-9375486677EF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4495800"/>
            <a:ext cx="7951694" cy="28956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Wide Latin" pitchFamily="18" charset="0"/>
              </a:rPr>
              <a:t>This Land is Your Land</a:t>
            </a:r>
            <a:endParaRPr lang="en-US" sz="3600" dirty="0">
              <a:solidFill>
                <a:srgbClr val="FF0000"/>
              </a:solidFill>
              <a:latin typeface="Wide Latin" pitchFamily="18" charset="0"/>
            </a:endParaRPr>
          </a:p>
        </p:txBody>
      </p:sp>
      <p:pic>
        <p:nvPicPr>
          <p:cNvPr id="10242" name="Picture 2" descr="http://www.wiseowlfactory.com/BookaDay/PDFs/2011/08/This-Land-Is-Your-La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289878">
            <a:off x="871114" y="922792"/>
            <a:ext cx="5023269" cy="3751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Which word goes with this picture?</a:t>
            </a:r>
            <a:br>
              <a:rPr lang="en-US" b="1" dirty="0" smtClean="0"/>
            </a:br>
            <a:r>
              <a:rPr lang="en-US" b="1" dirty="0" smtClean="0">
                <a:solidFill>
                  <a:srgbClr val="002060"/>
                </a:solidFill>
              </a:rPr>
              <a:t> (roamed, strolling, trespassing)</a:t>
            </a:r>
            <a:endParaRPr lang="en-US" dirty="0"/>
          </a:p>
        </p:txBody>
      </p:sp>
      <p:pic>
        <p:nvPicPr>
          <p:cNvPr id="10242" name="Picture 2" descr="http://cdn2.elitedaily.com/elite/wp-content/uploads/2012/08/elite-daily-kids-wander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61932"/>
            <a:ext cx="6629400" cy="44150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000" b="1" dirty="0" smtClean="0">
                <a:latin typeface="ZB Manuscript Bold" pitchFamily="2" charset="0"/>
              </a:rPr>
              <a:t>roamed</a:t>
            </a:r>
            <a:endParaRPr lang="en-US" sz="8000" b="1" dirty="0">
              <a:latin typeface="ZB Manuscript Bol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/>
          <a:lstStyle/>
          <a:p>
            <a:pPr algn="ctr"/>
            <a:r>
              <a:rPr lang="en-US" sz="4400" dirty="0" smtClean="0">
                <a:latin typeface="+mj-lt"/>
              </a:rPr>
              <a:t>To walk around without having a place to go (wander)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5780782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The girl </a:t>
            </a:r>
            <a:r>
              <a:rPr lang="en-US" sz="3200" b="1" u="sng" dirty="0" smtClean="0"/>
              <a:t>roamed</a:t>
            </a:r>
            <a:r>
              <a:rPr lang="en-US" sz="3200" b="1" dirty="0" smtClean="0"/>
              <a:t> the empty road.</a:t>
            </a:r>
            <a:endParaRPr lang="en-US" sz="3200" b="1" dirty="0"/>
          </a:p>
        </p:txBody>
      </p:sp>
      <p:pic>
        <p:nvPicPr>
          <p:cNvPr id="2050" name="Picture 2" descr="http://us.123rf.com/400wm/400/400/mathayward/mathayward1109/mathayward110900284/10741285-child-wandering-alone-on-an-empty-r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999" y="2895600"/>
            <a:ext cx="4105275" cy="27368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ZB Manuscript Bold" pitchFamily="2" charset="0"/>
              </a:rPr>
              <a:t>strolling</a:t>
            </a:r>
            <a:endParaRPr lang="en-US" sz="7200" b="1" dirty="0">
              <a:latin typeface="ZB Manuscript Bol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534400" cy="4525963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+mj-lt"/>
              </a:rPr>
              <a:t>A relaxed slow walk</a:t>
            </a:r>
            <a:endParaRPr lang="en-US" sz="44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57150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They went </a:t>
            </a:r>
            <a:r>
              <a:rPr lang="en-US" sz="2800" b="1" u="sng" dirty="0" smtClean="0"/>
              <a:t>strolling</a:t>
            </a:r>
            <a:r>
              <a:rPr lang="en-US" sz="2800" b="1" dirty="0" smtClean="0"/>
              <a:t> through the park.</a:t>
            </a:r>
            <a:endParaRPr lang="en-US" sz="2800" b="1" dirty="0"/>
          </a:p>
        </p:txBody>
      </p:sp>
      <p:sp>
        <p:nvSpPr>
          <p:cNvPr id="8194" name="AutoShape 2" descr="data:image/jpeg;base64,/9j/4AAQSkZJRgABAQAAAQABAAD/2wCEAAkGBhQSERUTExMWFRUWGR0YGRgYGBwaGBcfIBwaHh0YGBoYGyYiHRwjHBsXHy8gIycpLCwsGiAxNTAqNScrLCkBCQoKDgwOGg8PGiwlHyQsLCwsLywsLCwsLCwsLCwsLCksLCwsLCwsLCwsLCwsLCwsLCwsLCwsLCwsLCwsLCwpLP/AABEIAL8BCAMBIgACEQEDEQH/xAAbAAACAwEBAQAAAAAAAAAAAAAEBQIDBgEHAP/EAD4QAAECBQIEBAQFAwIFBQEAAAECEQADEiExBEEFIlFhBnGBkRMyobFCwdHh8BQjUnLxB2KCksIVJDND0iX/xAAZAQADAQEBAAAAAAAAAAAAAAABAgMEAAX/xAApEQACAgICAQMEAgMBAAAAAAAAAQIRAyESMUETIlEEMmFxgbGRodFC/9oADAMBAAIRAxEAPwDFcFmzElTTFIqyRY+/5wzlTAiXSVBXxD8ywGOLvHOG6dKTNcgM4FTAWPXcwUmQA4LBIpVyMoKu/wCJnPYdY8jL7n7Rn2QlaUSqCu5N/lBQljbIu9u0J+IcSRWaJdnDuBm+B0YtBqdMqZqQFBUqWpiRcgf6Rs+wvBlGjqKXmLrUAErlhOLBlpV0z5w0dLk9h0K//WHQULkypiVGylAiZLLMwUkjzANjmNxw5af6M0SylKaiUuSz/vGG1mmlo1FKFKIKglSVbHJAVu2xjaaDWok6ahBJclQJuC+9/tHZ6nFUrDdbAtBJJlS1NYIIKTuSXt3zF2oKhWopAFDBPSxvEtNqORDkuvmfLZv2jnE5jS1MxKk+RjNxfL+QGOTo3az3wMny+sbvQygEpAczCA6RZgOu9hvGcPEpchKVJZS23vT59413COGVArQVoJSxJSBnLPGjNOkrF2JtfJSFA1FhkZ9vWMzxBSlKw+9uneNX4npkn4YTlNybEnr+0A+HjTInKpqKw17ADz6k9OkNHUf2MlSIaSYggVKa1yrHoN4DVxAIJSD/AGxhhY+cWJ1RVZVz0+5gebp3NIAZ38/9onxSdk6sql6u5U9zj/YRXxDVqQUiwqYiGydEhIU6AwFm39YS6mUkzElwljcb+kHlG9jJBAlqIqKQQ4YE5u1hFvE9LORLVslw9nA8j1iGm0xUmqrBBHa8M+Ian+wtDuNncOY5yjaoIg0E3lVU73ZofcO4aZwSlKilTZOCwxE+C8JE+YmWSUinmIZwAHLdzi8egSZspEsSkoAQA1P5k5fvFPa9jKLl0eN8R04StQKh8xBHXle3mbQbw/istRQkFQCBSlJZn3Ivu7/q0c8WaBEvUTEpslwfOwP2MIUJpUCnZT+sWcVJBo1+p0y1KYkhIcgG4fP3jujmgSjU1QcNfmJ3Pv7Qx0jzE1AByAQSWa17QhISFlN6iSO3pGWNp7JtBet4oWDFIJFy21uU+0JNDqq5q6RcJJdnJvF/EgUkDA6GIeHATMUAj8OQR394ZvVsCAJKB8YDvF+p0oJLuIrmy2mD/UPvDPUAI5lNfA69/L84u2aEKVClN/nIb/SP1P0B7wCNIpnYsPpf7Q1kzpEsFUwKWVHGAnu7v5wdw3iqEVLShKiqwSoCgdHfLfWE5vqv5JTEE3QUoqKks4A32OG6W94jpuEGYbEJAyf0htxCXNmMgpZ/8Sohg+Usw6e0I5uhmoWkEFIIdtj7QYyco6a/sO6LNfw8JLFYdsBx5HvH0cmadVJdCju97e/bpHYeDdU2IkaTT8MnakrRKdQB+UXsScAXvuYYanSrlBKFl1psQCLADzeBOGcREhRU5SXflBKlf8o7Pf0hzPUJn4RzEFhY4LKt5xlySSaVaHfZbLSKEgyfm/8AsWsgKIu4L2ADhsGFQnyNR/aKGIYlY2FyyH9Bfq+0NfgKDJUQAiWS7Pne+TmFc3iElKUzP6cJNwlQSpKlWssi4AywxCcVPfXxR3Qi1EiWhQAqqCuYHYGzv6xr1qCdKlxYJcH/ABP+XfpGT4jxFE4ilLF6XIAJAw7eUaTiam0aeW5SAT62jQ01WzmxjKkJElSiGISKb2PbygLjOqBSlLMPhOGyxZ/284Y6zUf+0CUuHljLZtb9IARwtU+dKSXCFtLqA2/ER7H2iaW7Fox2tIqYYcR7nwhaTLBLEhIcvYMIZcL4XKkIolSUpTvygk91E3J7mFniqmXJXMCWJsWsOjn6RXIuXQ9HmPiniCp2oWcpe32/SHXwDK04BYEpDBgW6v3JjKolGZMADkqPsOsarUy0iUEOSbX8ty8Tn2kLPQh4qyRUzkm+32gfhf8AcU3ynP8AHhz/AEKFf/I5SO4uYSTZKvjKSlQdJsMW84VRUvaIhuZn9uYlqnZj0aM1N0gSt98g94dabUAAnBx+8K9epSQhRQFsXvuIMYtMZBPD1oQljc1pV7G4MEcb16VklIYKUCEmBZaE/D+IAzKDgnvsOkS181DpIP4g/QCB/wCtnDDgGsUnUcnzFCgA27ZbsHh3qqhYTub5ri7dGB3O8HcE8KkySU0/FnYcjkR+RIuTc9swv8ReHdTp0gzEqoUo8yFFaUnLnFJJLB4qsTas04sigqkjJ+ISVTSVpckOR/0gW6gtCFb/AGMbXi2iKpEtYBzlm5SCAz7O3vs8ZHUyiybnFPqI0JaIpm/8J6P4khMy3K6S/bFvKMtqtCFalZSSoIU74B8hBvhHiKvhLlVEF6g2H3BiCNWyy4Y3w5uPKMMpNOSQrBuMaZKjSeYsDH3g3hjLnpqSQE1Zyxx2ifE5wqCQSQQCoHP/AEkQRwGYmVOqCQARzdPXr5R02+HEVaYm1YAmFWwPuen77e0HcTu75+g7QJxUFayzAE2HRzDPiKLmNEjTEV6HRpXMQOW5Z13SB3A7dIf8TVpUSuU/Mq80tU4D0ICQyAfU4vCnQ8NM1VlUBPMpQYEDs+TBUzQSnSFJWUhIeogVFmB6Dq0RydXf/SU2uVGcnvMVQmp7sSd2ez7ZPWC9DoJj1qFBAuxJLWuAO2S8UTkzDMVSpyl7sASMs3VhjoIIlzVISlfxFknKaUmXfLlQNRY5YgbRXeuqOk/gHnLKyaioJJCQoJcD1JYHZ4+gtXiIJPJY45QAGu4YC4FzcR9Cvn4X9Ch+goFSl4Bu5GOjdXhyvTMpM1xQqwFQJAbptiM9odMZjqABp+8G/GUgJSQ5d2gTVugvsZz+IKomHqikPm1vvGJlaqchwJimAwbixcWMajV6gCUs7MAOp8+9oyoUxUFPZLQ2KCSCieimVLv1cn+ecbTiGoB08tLja0YzRgKmJD7X9D+0bDXypf8ATSWBrKg5ezQZumjpDPVlKZZFL8rl8O0ck6iYsyxLsZYTvS4YuQf8s/x4nqyFSiiWhSl0hPKHKiTsBeHa/DKkSap6ly1KIpRLICgBcVqbdrjpEUm9pBgtoWLQpQSTMnLUHZ5iiLZdLsTC3Xa9aJS5ZmrWlYCmWbJu4AHoYfT9PYlLMTdJFge0d1nhNWrkpm6cALIpVLWWw45VYfz94OPbN2fUFowXCz/cw72HZyLwx1CpiiQFMAL/AL94LRwZWnFM5BlzKsEbDcEbHqIokIQtUxiaMBrQs7bpHnS2y3QrvsS2IhMcrKqRjDd9/SDZSKUJpSQA7kl1K84W6PmVMKiz47CJq0DrsA1c5lMEgBzY7wLxQMiq2zQfqNMkuk2I3e58hAk/QqUUhRdP1i+klsFlPDJyVoNiRUAX3/aGU/TSkqRWlVzYXCT5kDECHQpkrCUKJBUHLZb+NB+qQuZMlhDnmsHx1PYQOp6GN9I8SaWbLAIOkngl0LCygly7KSMdHGNolwzxOKxJVMlTZRdEwA3SCP8AFQBp8nEZHWatCCplVE5uDd8hjCXWapYQlMt0KmTAoqvUwv8A+MVU5OSrs9KUIqDt2qNr404jpRIMuQoFVLqD1UoSMgjBenzaPMJ8oKSqkFk3Hl1hxrFzUIUFWTMT8NLFwaiHb0GPMwq1cvKQcAi2+940O/J58a8BXhJTTgh83PcfrEf6g1qD/iJHXML+E6mmakjpDYadIHKkVlTvcmM06TdnSeyqaCqYLgWuTt+0Ur1SQpKHBY5vfuR/PvBOqkUpYG5+c7f6YE0sionAa9w3rEfatk9F04OtPnDHUrcwsmK/uJ6vDCZbyGYvI1w6BNTw6Z8MrApluzlxV2T1bfpbqI5ppFMh1KJJclvmyw8jF/GPEMzVqSVWQnlHQX2Hv+0MDI08iWbmaok3+RQBSAbFxYXuHciI5ZpVGuyORWZ7VaJSilaQFliSAXWCGBcA5ZvpF2i1SVBSSKKUuCrLtcNgHNm6+UFzeBSEAL/qQgG6gDUVXswDE3gHhy5k0o03IiWVlSSuWec4CXIsk3LlmvHWpxaT6/AK8CydqUlJFIqU/Pcn0Hl9o+g7iHDSg0pocfhJs7YSTYj13j6NEMka9r/2BqtDGTxNMqWQwUScXDHo9ntvBeoQksWYPkP5t5x3gPD5EwKM8KF+UgC/a+POOayXhIDCosBEXxTA+yjWTmSWuSU7dxCBSiXJ/Eov7w94pKpQysFi+9vKEA+UZsX9zFodDx6GWkSFKQoJAI5ej+m5jT6zU0yZSVCwUDYXzb0jF6NaSuxL5xbpiNRO1JXSCo2IDOxZhjtmIZNMV6PVfCiUy5IUhABWHJPzG536doL4uBMSlQwLX7v+kC8FSUyZQORLH2i7istU3SzZcldE0ipBt8wILFxgsx840Qi5LiUi+DTFa9MIfcOSmShKN1cwG948v4BpuIazVCVqRNlypagZrp+GCAXpcDmKsWLNePVp60qL9MN/MQYYnFNsrlyqekKPGSfiaWYCwASSDZ0nYucXZ22JjB8L06SlKVAYcm3taPROJ6T4smbLN6kqH0t+UecSpqCQBy0gOncPiIZfkzy7C1SMqAt0eF6FM4te4DQZK0wCXK367wHw1FQUpQYXZukSuQn7F0yaSfl5uoeA9RxB2cu1iMQz0mr5mA9SPtCLU6cgud3LC8Vjt0xS+dqkilW4PX8o18lCdPJqUGmLDnqAb+7FvUxk+FaaVNIVOmiVLQp1FR5iOiGF1fZngrxnxEypiFSZq58paQrmuLk0lwWvSsNY8psQ0avp4xi3KR0oNpJGc0vGUytbNKwaCWcfhazt0hmnjyJ2rlplvSD8x32sPfMZol1Em1Rc+phhwNSU6mXU1NRBewwdzYQWly5mtOXp+mjX+ItWhKZdYcBYIHveM9qFJKqkJHMp7erv6Rq/EXD5c+SyQmpqkFKgxOztY2+8YHh5POhQNSbgbgjI9I5zjkdoT0HjVMi5SpxZlEe8POHTykGpgpiRa4/c/bzsomopKlHzSOvfy+58jDPhkusgl9yTEMvViSB9QKQ7sTn9oWStWy7B77wy1czn5fl6QOoorBU1z0P1hYLj2hKDZ6GmJPd4PUl3gLWvWL+UGaccvnHTezTD4KtTxUJlmWiVLTykFQRUp3yFLdi1rQmEhSilJJCDk7C2AOv6w0mS6nTYOWcm3mSYs1/C0S0f/PKJYmkFV26FmfzZ4KbrQmTSKDLkKKVSkqXMYGua5TLIwkkils7dLGJcXkzgtKSqxS5WliN3ywtmF0uQwKvh1pGSxID9xaCk6pBSByg7IpITvkiYT1wIRQcenf7JtK9kpKpYYrKlAAj+8nPRTDD9zH0R4shCkIQgCw51S3mJDsW6uD3Mdh4x120AvRxJSU0ywoEkORd++LDZoZT9QSbWIfPpBPhmelAUFS0rck3B5DgF3DkvYRVxKYkqCkjq5fPftEpcbpHMA4zNHwKSLg/kYQhRuB0EOeIzXlMSDcm+wAt94SzUsoRbH9o8eifCVJEx1O4dgMesaHQrM5aEpRUsqYW9Gz8ozCDhsn+7sGO/kY2/gvhgna6WQ4TISVqAs5wAfNRfyBgSVuhZxtnpyRTbZKWHowgLSFW+QcwbMFz5N9RH2nlQ0Nss9I+CVdTHUqKbm9jgXglIji0xolHRNM5p1P7xgNfJT8ZaWAKS5bLPaN/p2qIjOeI+GpTPK0gJXMAJJ3bb+dYyZFa/R0jHz1FINBCXcfnH2nnqCaSsM2w+kWTtE1bmp3ZgbRUjSKQhFLvc3z5GJx15JtA87VGo2GM+XaESiburfH6Q4l6lIUSxqu74MBLQDMClJ+b282jraZ1Ge4lPIAQHsX98fzvAKNUopYqNIwHLWxbtUr3PWJ8VmVLUQGDlvLAgaUlk+d42Lo0RVaLgoPeD+B8WTp9QictNSUKchgX6C4tdrwAgXvFa02PrBCzX+MfHqJk+XM0iPhppZaS1zsGFhvcG48ozEnUVkzFEhicfif8AD++w9IEkaStQGA9z0/fZonxPTLQspINKSySMH9zkx2r/ACLfgYaqaVKckXAFsWtbs0NuDzDQUvt/HhMA0pDi94aeH5RWpYFyElQvlolkVoWSLdXIAQbWBdxn/aF8xaVAVOCFb5aGY+JSpkk/m3WANRqEBLkc2GMRSk6JBOuTzCGGlACE+1oA1x+UntaGkpqLBhDT+4vHsXTxfzMAzpPQ+bmGGoHNmAdSDtHIOT7SrU6yYU/Cr/tZoGCepgTTkpNrAlyBu2H/AEgqfKbcbfWBJuoYgBsj+eUUWxKVB0nXEhSZkui+xKc9QDjEfRXO0IlJdXMopLuQB/2i+2TH0CMVJe0nQ70Oh+IzqIDu1VrbkD6GPpkxClKCiRsDlPq14okzlUllUpsbC5PR/wAor1U0XJzhsRPyHyc1nD5hl8rKbdJdx9xAUyQQxUoOCRbP1juo4iUqBQ43tboIYSdcSAtSEqJfz3GYe2kikY39oFwzSqKipwwJd9rNcx63/wAN9AUSJiyB/cmMC2QkNno9UeVoRLKwEkiokfDIspSrABu8e2ADQaBNZf4MsOOqmcgeai0d+RUny2Tl69K5kxKb/DKQo/8AMXNPtT7wzly7U7jYxkfC+tlabQjUT1sJi1TFqYqupTAWDnH1hrpv+IWgmMPj0HYzEqQP+4hh6kRbDDydKXyNikxJZtAy/EelIcamR5/ER/8AqK0eJNItkp1UhSiWAExJJJLAAA5JirWgJgqJqpU+Wha6hMCmJYEEEEJtnlJ/7Ys8WaArkpWkgKll3e7FvzaBvE0gTpKlJCxN0qhNQWYEh8HBDPZ3sHsYN0fF5U/SlJIQVoDP1I/JVvSMlXodpvRlzpJwlmoB3foSevlCyZqiENlZOTbzAg/Ta1E6ciXWxcJ7tub53jZp8M6NaWMkFtypVXm4IhYYXIVJvaPJZ6QJoqLWciF/GNY4qCWYFj5giNb478KJkFMyWT8NRKWUbpOQH3BjCcTmKIQklhhusdx4umJ09iHUizDtmOz0MaRsw9oJXIoIUb0qc2sW2MAyZrkk5Pt5RoNHkmI6iWSWG/8ALxOWi7bx3ULoFIyfmP8A4jt16nygnBHCkBU5CRhJq/1EA3P5fvGi4xo0gFTtZqQ7E9YzfCgPihy1j9jDKZq1UkFQUAx8i7WiM17kyM07BpumpGdgfvaJ8C1hlzUlOSCCOrwTPLitrUB+9yIWS1UqD7cw/SHY/g02nmXUVOLFv07xntQBVzB/WNDP1hnAFKKUhNj6feM0ux6xKKJUMNWt1J9PSHuhpKVPgYa7mM3qlMX8of8ADzTJUQN/yEGa2Vj2L9SLgQLOmUgk7294MmhzAeqSKgCSBmwc+zjeERSatA+slHZ74/KDeEeDl6h1qdMpAqUS4dg7ItfoTge0dm8TSnElLkNUqpRFmcMQAfR4VL12oKVfDmLEs2WASAQbMq93vnvDU61ommq2HTQFLXTKFN6Bc1W3KlX629o+izh85SVTTZKVAAuDfBswsbZLAR9Acpr7aEQ40sgIkgEhyfxDO9gNoR6pKlqLKBHayfSz+kOeF8InTkFdX9sPUSXp7l/ozxXptfJRWiYUqCiaWAMwX/CSLON89oEbjt7OvZm9UkBmLn73t9jDrSy3lptsfuYazvDmkmyCpK5khQACFLKWmK7pdwATdT26E2gLS6WhCUOCQli2PfzhsjTiqL4GrZ3hWo+DMRNZ/hqCrhxYg4s/+0PfFHiga1KE3CUcxpVYnFwWNr2PWMfK1alzUqxIxtUo9WP0ifFAkkpQFUlyGIJB2BhVCXTYuXKnqJ6RxHS//wAVIy0tJt2WP3jzZRIHYx6J4e1IncIKFP8A265ZfP8AkPooe0eehPK8bPp9KjPl8Mzs6Syg2C8MtOPhFKxlKgr2IP5Q44pwJX9Ho1oQVGYueSwewMsB/wDtVF2n8KLWlPxFBD7C5/T7xVOxWqPa9bqEzNMVJxMlunvUm33jET9HOqTKlAhJSBUkEhAw3f8AhjR8TkpkaIFKlUadNkv8yQ2RuyXYdRCnh/GUTH+FMCzmxb937ZjG0r2et9PCMoNcqYykeHJclBUbLP47mk4FKevcxbofEMlKWmBYDnmAKn7q3B9IsVp1rpywY59SWzsIH4l4dQvmSSCaiGPK/UgbDpAuSdx6OjjjHViPx1OlT5AXKmk0qHKUkC+5cWI/OPPFcMXPmBMpBURsASe5LBg8encJ0gky0g8wVkkO7Ncg+8WavxLI0qCCZcpOQlIAqd35Rk94Kqe2JP6NyfK9CjTCXLk/CovTdwCklrg9QcQhl+GZC5bfBKbbE/d/vAfHfEfxJ8g00pmqSpwSSpLsHSbAn1jWyJZKW+Xy+3nFvp4Vdmb6vJF0oePJ5vr+ArlFkVKNwOqf1J67QmXo1IylQ8wY9H13DjWoC4pqd2ZoDRp63EVljVmeOV1sxvDZgC0v5feGB0gch9nhvr9AJcupg7i7XGYUTQUipSTzXSdmFj6iM2SOzpT5MoWFA0vYpa/vA0wsx3GYMnyyAk1Aqz5PsYGnylC5BF2xHLosuhhplKWKAQGFi5v0gf8A9LIPzjf6RHQPUEi2z9O8X/AQhYFVQL36P1hG6JyDJujqCVMcQz0kqnTrcvzWPtC6Zr0EgJFNmc5UevYQzSG0qHvUSr6wrb8jQexcs2gDUKdT9IMmG0BLz0eFReXQVqNIgadMxczmUpggXUwyo3sHsHgTTcZky2SpMykF3DW3e469APOIa7SpSQxqDdX/AJ0gUz5LMErKrObBPkzF4dpPtWQfQ+lFU9ClJSqgXqURkksG67+vePoDVrkpplpKqVAWAscu9+0fRNQa/B1fA30usTLQEHexKSGuLve/fpA0rhyapajKVSblRGVZ5VEY6s7QfwTgsuZLMxS2UH5GLqGxRZvMneDtPxASiEhSiE2SFKJBBsoBiADfy8477U67FugXjsw0plywJyAKgkkVpOFMEl6ugZ2vAsmUQpilabfIu60noqwdXoIbGRpitU1C1ylhDFNCSVPu81aEgghmfpCzTJKQHJcIDk5sMlibwsdxTorh02ZHTqmE3uXICSMWbHWHfBJpSHUHR+Fwc9mjolBGoSmZN+KVJC/lZ/J82O97Qx1clAlvSsJewH7wZ5E0l8km0no0/g1ROh1TsKZqiWtlALmMx4c0SJiVlXMAAw2v1hVpuLTtMZiJa1oCxcbG1qh6wx8IOlMx3uE+e922jdh0DJuhzxrxXJl6aTJSKjKKnCAyea4D+/WFPCfEUybq5CWCUFYJAuTksT5gYjMTJjyiHfmfvDzwtwoTVomqJCQWAH4urnYbQy3F/wAgemrPZ+IacHSrltdUspJ7kfr94xfh7gsv4hAc00kHoxc29N4u8Rq+F8JKVE8gDEnsbndnAcx3wlqAZkwqBqKQCT1JuT5xnWnTNcI85KjVyJIUpwSGsx/I+kHTVilIwS/7wt4RxrTzFlMtaVLDhSQoGk9xn/eD5qCAAMj28zFK0aZO5aMR4w0o1GnShihSSVpINnALvGK1vC0SVJFHxVqSCpSlKBvsno0eieJNShKTLSliSRc4DMW/m8ZqZPlkj4iCpaRS6VMkth+8I3RnzK5CYcFpOlnzEqUJaUCgbl35jskRv5RQmWDSFVFW5bMIpWqVVKQhOwQoE8pD3fpDWTq5aZSUkVCpVwcMcPvF8UtGPJGgXiqQCVAOhUsqp32s8BaDSomoCkoCDWEliSLjN4nxXiKWJYspPw0p/wAb5MUcP1VMukDmrCgfLaKskjnG5EpRGnCaSokJW5JdIJuMNCFenE0adCkhIUVFw7gDLP8A5NvB/iniyRPSUy1V0nmfkSVM5A6sPrCpPEFBMuhLqkv827nHqHjLkkkyqR9pxKn1oRLoKQVJIJdTbKfqIWz5SqXUSQGMP+GyJZqMtJQZjglRcAHITaGJ4MgDmuMP6RCWVIopUjDCpJJ3F/KPkSw7qJ8usa7UcESSGdunWKU+HwCCL5D+zQnqxZ12Z+fIr2D+dzDqZqKUpRslID/pE5nh4JFRJKmJsBbqTeBKxSCRc+1oPJS6HgiMyaGxARQCWUSBeCav8rdWDsOweCpaPjtKlILg1qJYkANuAGA3Ng+5jkNN6E+vSwAxSG7+0CJLB6K+lifoGvDjXoQFkVJNyHuQNnBGY5q9RLRKqkgGZ/kAQQN2yelrflDOVUqJXoFkywlF5e71HKc2Idnj6BxrZlLkO9nVl7PbIHQYz5R9DNN9DJD7RapYAASKcKU7lg7ADZiSYqTqEF2QSob2sXyz36esQHEKWl0q6Fht2IG5ye0EIWARQileyzuL2qww/WJ8V2hEtkJPEE/E50oKEqYCwJJYMFMW3HQPDPS0kgWQkjJuEj0awHRsQvm6eWEqSoBRIdNKqVVOlwCElxSS3l6QRLIXyBw4KQ+Q4aFotj1Yp4kUy5oX8f4wSogH8Qw27+sOpOomTJLINlFVzmwchiSX7QnkSpcyQP7CVKQ4Sa6VFjcqA+Z7Z6GDuGTHShRSoIAJwwfdvW3tB6V+UIkn2KdauYVKUo9R0IIABcbYEdk65UspWk336EdDDfX6AGWtZllJSOjAbbWu8Z2aWDRtwO1ZHJ2XcW4eZctKnqCqdmYkOW6tiC+A+JhJQlCpZJSqxBZ3O8S8QLfSyANs+xa/v7RnkKYjzEHH1/k6T2epI0xnkKmKKTbkb5R0vvmHGiSiShVIKSRZx8xvZ73uIQ6ZK5qFLDMQlVNiSNmNQ7Xg4aUlbEOwuFWLEWAfG94ypuzdH2u0YXh8hcjUzUpUpC0qLKSSCxuL9CCI1XBfE2rVp1Kn6iY3xxICzSkB5cy5ISGFZlX6wm4qv/3igLlICfMgP7B89otk8UmTJSNIKfhqWVKpFzeo3e57htugMbmrgmzDCfHIzSz5BNNTkhIqc3Ja5L7vHDw22EpH1MES51g6Uh/8vtnp3ixSUAWJy75b3jA97NzlbsAXpjgB3/Ta8Kklk0uWT9Tu0PtdOplTFCxCSx7m1tt4zcoihQfOI0YV7WZcz9yDp+lqlFbjAI92G2xN4hpZJCXKgGjui1R+CpNmBHn6dMRCSpjd1I67+oi0V3ZKT6oJm8IlzTUtxa42t06xSnhkpLCyj9vfMFoBVi7EkuPoB2iqZplAVJSfhbkDfsVNvbEYJxcm6NLXtSOTNwMENmKxOYM/vFY0q0h1MLOBu97N1iGqkTRS47s9xvd8eUZ/TaJuDCF6rcm382iI1TQM6gMXOzi4xjPu0UICisFQNvtCcbFSGM/VCkhnDfzEZyY62Hm3teHEuSybvUCwu0D6XSFyS+X7DriKQqJSDqxcmSVEAAk9Bv6QLMlLStjUlzfIfse1hD4SCkEpUUPggsptw+2TeAtRLS6SfiMm71FYuADYtT1f6RSMrO5p6BVmgEqDvslr+aldukWS9eJhCRLNdNrAk+Z2SI5qEy0LUDUEqzUASfQENvvFJnS0NSAou/MbAf6Rn36WMM4pvyI02S1MkpUD8OoAKs5IBYsXSS7X7R9FGp1xFyR0NrjawFul/wB4+ho8lpBSsNk8MmKcOlTu6krSALnckAi1sXJ8otlpqdAyTuS/sCzYg3+kKgKFpSSHJmZIOwAqNqcH7GLVJCQlSUKTOUnHKUm+Samx2t6QVRfjXgDny0JOA4N6amHViAPL9Y5pjRMB2yPr9bGDZ6SoJFSUODUSULCmDZF0nPfDd6RNQxQVI25VPzF/mSQXJs128rRwQ6ZxSWSwQAlWUJSXc9FWOXe/XaCtHMlrKqStygu5CQVBnuxDhrggG5zCTUoosUN0V22Pl3/OJBBWxK1KZVVkqLmz1PhOfOBQSnxbMJlAKmILrsUq6ByAGakuk2s4veMvVYb941HHdEvVBKEoAUg2BIS6Tk9gLWz2hXrfCi5MsrBBa5pJLY2IvGrFKKjVmXLGTlaRDicwf0UmzEqO+SAXLP0Ke0Z+WXLmPQEaBE7SI0vIpaTXWnIJDsASLByCOl9oWL8EbCckq6MQPcmOWSC02c8cnujSeG5oGmlBQIpAvYOHGC+G3b3hsrWpDPMVSRSXYi2KuV3x57CANGJXw0IUbpASLsT5VDFiDfdrwZMUSof210vYgOkFiHJKR1d+0Qe22XWkhNqOIyEz58tcgFS1ApmrJZIp+UizXHfv1hT4TUlc8kpcJRY1NSak9A5OzQRx/iUsLWn4YUCXUprk4+YuwDCyWu+XiP8Aw4Ir1CgWAYAlsOS32i/qKUGiDhxkmasaJJcJZP8AqBbzYmLE6IB002IsQv8APp28oJWpshNSi1+bPS2Yl/SnDkAY5WBFrFjdu4iBYTcRlESlIqdg5TncZ9oRpRGx4lw0iUoMoukMQ5f2Jaz5aMd/WSATzy6g1iobhxfDtfMacPRmy9l/xkoTf8RHqz3+sWStYCbOR5Z8+0Dz5HOxbAPZjuIN0khJUEhlPtl+2d4o3SsmlboN08wKACHLnmuzNlQ3IGPSAlJSCaFoOWBZTne9hvt+8Hq0YYUI+HgLYF2x1f6F2ig8PQtNaaSSGKcEnoA9ixdm8ukYXs3dC3V6tjzKSFKNQubHBcv+0GSp1dRUQOtiQHwQM7dbRyRwucxMmWhxYlgogZpaZhuotFK5insmgj5iQCSA9gE9LOR0gdBLNTII3YFLAggnuS3e97xAJ2e1+hJ9+sSSUqYgFg4DkBT7t7i0VlRHT772jPJuyM7JzF2z5Y2ic2YAXcF7juPa/WKGDB7MN9nySPL8o7q7ioF6RYYYbEfSJp/JM4u7/wA/KA0q2JszYy1/yg5LqDu6aWuAb7n+dIAnFlODSCMHvbJteOT8fACjiS/iVBQTf5cuP2EADSBn5SslgHuSGuAwYD6QXq6iCaQ4Nxaq/UYx1veKhoigOSGAe1iL3Bfdg/qYsnSDbFCwQGI3Pri/2jsMdQBSWc+R6/hA9RfpH0WjK0PFqtjSXoPiKQZTqDvSMWLO6iH/ABWLQSUJTMZbuH5iQtR7Cldh/HinhvEQjkKETQcgvZt3Soc23lBU3Vy5iRQkSlElykqAAPUlRqtb3hbNSsD1aUAFYZIBF0uslLgWCQ98WxFvDmWUqBWSnnD02BLtSSbDoQ74tFsh0kIpmK/xISCSPOY7XbA/eapq1lkpIKuRwQ7ncMGBbYMYNo4geRzNJpFgz/iuVVB79d8HyjqNWgy0pKl9lTCbgK+ViQ4b8Qvu0G6fQqPzFC6SxTUawDkqdj6jDZEDamUpSkgIaWHsDzDoWL7fv3O0B0zn9KVOyghdyDU4OWvYPdnBOYBSmYQUrWVbkEuARfP83hnJkGqpCEgJuxdSSP8AJjg+UWy9FQoLSmosS1nQ5Di7Ofm3MJ5CgeTp1LLrSm13ADln+vTf3jkusEBSFKIyAQVAMTz8zGwwAD5WcufxRSmAWTSDz1BiLszAuW3e+0R/rMvctkZFiLP1c37w3fYrK5Gql/MpkWsWPr2Dd2iSvlcKbGFBIIaxLfkbwKhBUkBzyPYrBJG+BaxZr2gxAA2YKThvUkFV4P7O/Qk4lMmuXdUotYpqGz8wGH7w08NSwlIoJl1E1CxByxKaejQSrWILctShghLJFuvyj33inTBQTWoJBe1wAOxI3/WAqT0c3apjiRSFKKTUALCkAJVcm4Asc0ketoLOtK0FJpKVWKdz1HQDPSFunnFLslF+gH5B2viJS5gYuL2GfO9ywbGIakhbLOPayaNIpEisGkJYkYs9OCVEOPfePPeBeG58zUIE+WUoBJVWlk2DXa6jgffePSpak0kEBibgsXfLderBoWTdAiW6AQAS9nGRuGEMpUqA4psQePNVMkrlrqSqpJHKBkWBCS9nIPdmjnhDxIFqKFJKVKS5ayVs2Uj5VPgj7w4n8NCgQpNTbPUPV45I0MtKqUJCVq2ASD5sNvpDepqhfT3Yw1KypRqKTLUwuLEhw3KLb2Pm28DplsTUCRgJYJA2DH8TbHN4H1Ogpfmcp8u+xDN3aJmqkHdwWfHdjgu923hB+i/+oChU9AcHmCWsQGUU73JchuoOYokz2+ItwUu55ms1qQWLeVvOBdZqAt3S9x8UF2Vs7AM9iemMxfoUpSOWkgWFSRyhsOSH+n1gWMAy56lOFXGySPl3ABD9/Pc9bp80JVQDYYsQDhzcBTgEC8d+Aoz7lCAAOYJV8PrurYP0ZjaLVSpddyVF7EKSB5pSXLeu8TlCwV4RGSzHlxhWH2dh+8fK04VcKPW2bOWufKJq045kpsBhypRtgMEs5N4ERMF3buMgH0x5RnkuLJOOwmTpVEtcWwra2bNbMB64pJ+R2YAnpZJwewPrFg1ZU5KwGGwJIL9Q1mpHZt46uak3Zwcs1xl+3lE+nsWnYv1WqrWWZzkPewYB+4v6xWrQqpK1KIqPMAxtTkAwSnTknDpDXa//ACjpjrHZiuQ5JSLA5a7jz7xS+K0BiLiQZkMQQz/p/OsdjvFD+IAi+X/WPo1QToMVo0K9bpFgAaecldLKKVISKtuWk1DP8vAIGCQSD+JmpPXlPZmaBZGrKVpIWpJBOLH3B6QWJpmIKVF6C4zU3mC3T3ju1ZqqkXr1BF6qn6Evfs3Xb7QXImJpIUlXoAST1c48oG0YlJQpZmHlb5QSU9i9L36ExclVVU1nFiEgsfJTuC3rCukFWzspYlqICXDNTMOH33Iy7gQUriEt2+GhLgOCa0v/AJVs/fI2tEJ8hC5VTzETHIKQQElLPlNreUUy5SUoCpq1XISE3IU+BY2f2gnB6OHFC+UM6rf437E+W29u3ZxCCtFakOL8xIW+PmJpGWAtEJWqBKZalFCfwopCkg7bvs7vmLFacCo1kgC7Bg75I3945Af5BhpS1lOAxG+wD2uL2u0EafTqsQkXDVJJfGc3DviLpNKgqld02JCWqvbLW+t4t1sg0pJDbYDMD0SbvbMc7rQL2BhRqLpbAIpF+5LW7Zi+ZJlEhTpQW9++12u7x3ScImqdaBLZsXDj0jo0oYqKSCbG4HkzOftHL8gf4B0axBNCFHuaVfwv1i2XJuWmEt/kQOlgVdX+sXTUJFw4BFrn6MbZiqbMCCE8oJALEEiGtAOq0iyCxfzserjYjaLJejLAvYuHJDg9heBtLxEfE+GSAQzpFWwJs4I2PQXhimaKnHMO9u+wP8+na7O2DK05fldsO/e8WTElWUnd2AAFr4f9ItVPF2DjqHcb32PsI+matTihIsC5UTy9CGLktZm6QG0HZQmUALouwALpHu5z/LRWVsSKAAO6Q56uCc56xNev+IwCbu1y4Ie5vgfxoJXp9ilLbEE+2PygoDFiiTURSDn5i+LuprB3/URyWkqayQOpIIPdt/R4IVpkrUBkswIAsYjrUAJDop3KQbHu75fygnAipBKVAEAdqcdRUd746xT8RIlq5AWJ5ibMWDAAEEnck9GeJ6tdVJSQU2JLHIfqX3wI5L4VMUOYgJUx5RZs7qBGTtAsIKFgEWATclhYEk8z5Cmx9XFoqTpABUp2c3DqewZ6iwXnr2e8MdPw2agEnmqsQo4HXdx2tiKP6wJZAFRUoMrDjoQ2Db2HSOtAplM1ymoJWhRClOCBU25BDHIxsfSIJkFSgE8psyWYEWNTjqQW/eOLSCo08wsmgk2fd2Tb985ic9U1aglCcWcKa2Bkvdm9oWSXkfvRTpEUi/zElwFHlL9Di3+0fT9ckb3Gz1ehs3qY5xCclBpCGUkXLuwO4y7lnsOkDp0JUARzKLkh2Fsgvb1vCONk3F3sum6ggKcklVuX9TAc1VKbE9+vVh9YvXIUEKUVKRcCkF7HtjL3d7QFMJABHyhyScn2juNISb+Ss8yTktu0cjs4slwSw2wLh7DtH0Mr8I5N+D//2Q=="/>
          <p:cNvSpPr>
            <a:spLocks noChangeAspect="1" noChangeArrowheads="1"/>
          </p:cNvSpPr>
          <p:nvPr/>
        </p:nvSpPr>
        <p:spPr bwMode="auto">
          <a:xfrm>
            <a:off x="0" y="-881063"/>
            <a:ext cx="2514600" cy="18192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6" name="AutoShape 4" descr="data:image/jpeg;base64,/9j/4AAQSkZJRgABAQAAAQABAAD/2wCEAAkGBhQSERUUExQWFRQVGR4YGRgYGB8ZGxgbHxocHBweGhgeHCYfHRkjHBcdHy8iIycpLCwtGB4xNTAqNScrLCkBCQoKDgwOGg8PGiwkHyQpLCwsLCwsLCwpKSwsLCwsLCwsLCwsLCwsLCwsLCwsLCwpKSwpLCwsLCwsLCkpLCwsLP/AABEIALMBGQMBIgACEQEDEQH/xAAcAAACAgMBAQAAAAAAAAAAAAAFBgMEAAIHAQj/xABGEAACAQIEAwYDBgMGAwcFAAABAhEDIQAEEjEFQVEGEyJhcYEykaEjQlKxwdEHFPBicoKS4fEVQ9IWM1NUk7LCJDRzo+L/xAAZAQADAQEBAAAAAAAAAAAAAAABAgMABAX/xAAlEQACAgICAgIDAQEBAAAAAAAAAQIRITEDEkFRImETMnFCgRT/2gAMAwEAAhEDEQA/AEt+zlQ5c5haMKhKuQCRYrJuZET0jAaqdh5e+CHC+1GinUR6a1atRv8AvahZzpiIHiiehjngZWA1c8Rgmk7DKnRJSEHba+CVTRInbp7f64HZVxqkyRFo5/rg7w3gbV9QUCVQkyYgAXI6noPPGsNVs145RZKOVBTTClrtJYEiCRyELthSTLnv4AMTPt/thq7RZiKxUDStNSgkXIIuT1JnfzxU/maYK6dU6YYMBAbYx/ZvzvbDaQiL/DsopCLUkagIEhSTyv8Ah+W2LvaDuxSAoINMBWYrLGRcSwB+EKZtcTa+KtPiQp16FSpD00IYJPJYGmSORk3mb74Y+2XGKOcyq1qYCNqI7to1QTsWHQif9hiM421K/wDg3Z/qIlWqYAgiB/tB6c/cYOZHNjSqVGjurqYNiYMAyNiSw9OhwLNFrEiIGx23gG/9emL/APLM+mB4iBziTNj63A9hgMdWyLN1vtX7ty6uSAYIldhY3FrflFsEOHINWioAJHhY/wBkSRExrgW1HcxOKFLvKFUlQFansSLqSOh5+RFueCKcRas7VaoJDMeoBtsCLT8JMeuJu6Mi5mctrzRqQNOk270toWJkudtUQBJ3j1EU37toKLoB2Jkx8Vzz2+WGLiGUdMspNLShZPGTpZoWbJMaQIAmJi8zYFxikNVMKNWtfi/ESSDyG23tgRi7pjN4sKNxDLuEikVpxJGrmAZaY8XWOsjrjf8Amop1E0wWAUuZ1DxarzcW5em3O1k8nSWjoaYEhW21Em5WR8NviJEfLFDiB1vaAJEgNuSL8usidvywMPQbZ5wnIq1QBtOl4WJk6tpW8KRAJ/XB5uHIWpoKocLcrG7GLKQZYQpM3geoGA/DOz7LfunJ5nbSQdwLHb2jDHTaqGCygCrPjgCZvHinl1Ee2M3GP9BbZlLKFYJYVCjeHwDTpn4ljxEAw15nyxZyeV7x9atOqRJpiBZTblqi4MekDEWVY621qCBEkmCZn4X5iASRPMT1xTftDRpEpckLpW8sDNvTny5r5gcrd6GTorVOOaa1Twu4Jk/FEqecsfELwbC9xinl8tLPrZgWIs0eKzENIEi+0A8+mM4Rx2pSqOaahkKxJWT5wB1m+4+G8GcUBxI1KhLfDqnSJMCbCJk7mw6nbFer8iptjblGNOkGAWLkH4TA5aZJCgyxI07r1OBuYy706dFqRdw6lGOtpBDSBpU2EITHMDljxXK1V1vpDMRJeQoM/i6nTaR8JxLxjNVFy5R9NQt9nB8OkBgQ0gwbxBiIY7YMNjOXoq5RHDEqHReSt4pEQYHRTA+UCxwO4k01QuoMQwWdRClSIBncjwzyJt0ufyfDXdqdId4agWCLwAsc9MbNPuATzx5muzdOoxIqCmYQEvCqIGmAZu7HwzYfF5YpaTbsVvFBDiecp5dUVqNRu8lqf2sBlLkywCyRs+nYTaNsVeMUi9Wo9aCp0qnitTLPpBqEfdAJmb3AuLibjeepDumZRUamuiHBADgC0LzBDAA7n0nCbWzfeGoDNjq+IkwCLibyb3nn8pw3YmlknaktR6aoiAhyJkgPaZZgZCwAPLfDP20rUO7pJRqENRCKaZOommwMeI3LKQREGJ25YV+zdSpVqKqLTLKCCzITJ0n4gLnlcXOMz2XlUqd3SSrTYpUInS7EKwYLssXFrTJFsVhaQFbyEcs6uwVSlJLLDAkztLbDrfrB5Y6h2Vo00o6qchalwCIjSNFhJAus7nffHNE4WtOlSetV0knSy01k9A0zAmYgiTvGOica4c6ZQCjqBpqCqTqYwRafpOBwq3grLCB/bzJ1KyfEqIsjxHTJa1m2FtQvbxfJJfIP3YqCIU6SzAkBlACkjYrp0kcjAsN8EuL9qHqIKbpoIFw94JgAxI1Rc7ed4xBk+JkOyAtqqLFjFMtp+JlMkwGnqYtvis38kBVQu5/K6CahqioWBm8wQ0Ez6DreTvzH62/qcFc5mlcGVU6V0LDKoNzLBOckzz5dcVf+Fjz/AMyYmkwqVCSldjUJQkEiLbkRpNvMW643zE6j1ncY37PgF4gOYsrKSJ3vHSPribOZQowkRb5X2x2LTRznnD6ZJAM7EYeey2aFPvGdSVICnTc36r97Y28ueEqhK1FPI/lho4dxrukI0qwezTMiLgCLTvv+UzOWgt4NONZWgVUjSrMWPOBqcgHzAET64jyPZ3Tnly9YiZiQJ1cxadjg5xnj+W/l6VMI71aLqxMaQCW1HxQd9Rj0xRzvFGq1UdFKpTg02ZndpEA+NyTEjrHzw1sKBXEOCMcwqKIpgkSYttIN4sD/AFGCnaXLUqdFKdMq9dvjCEECOt2JbwgzNoNsE6XEyoGkL3tUkgMoXckghidW/Oy/DYnZU7FU3q5jxTrqEkNJGhiZBkAkWHviK+Tv0aOWe1OGsDDE3UONoJ587Hn88NrcFbLZWjmA411RMwSyyCyltwQVU2I5nArtBwdUjuaikpGtQxgE2JAIB0/vg1nFqHLk/wAx4EKqsHSQqqQwO5ggzYwQDYXOByZQ1UK4zdJ2+1WWNywgEsWEEliAoIsT74sapbTUCwxnSrSpGw8AkqYA6WIPTHgAT4TDaVuTuDHhZjBFp25eWKJrM9ZyhiC0XMwJJibmAJv74EfkHQWAFOq6VYqCHRQDrMsvhOobxqn/AAkcsAskNVRZMGb8wIFowVpZVXDEsBoUETaR03AG/wBOc4pcIqIGLlJBuF1RckCepG8xe9ow/hm+grRrFlCsssikC5WQTz/ESSLHcE3sMWs/lIqEJ8CAKYYHxAAMQJmCQSCPK4xSz+fgsoF2hm9x4eXIc7G8crz5bNKU3IaIBHIETNxuCSTHnfEXaQ79BXhNXMFdFIkFGRPhJIWZmeXwxtERcYv5LJV2fW5V2LaWHQ7LBte032t5QMyPGnFPwBDpAushjcNdp6mPK8RM4ZaPF0XSyHlBUz4mF99JMBiBJO/XfHPOT8gS9AXNtULrR1KGljJYkG+lh4R4r+W29rCrkMmiOWr+NzJ0pM/ENztAJBG4tecH6+c7xgWpsvdnxMQBCgCxaRJJ5C9/PFGuFqL9wBR94LqgHm3KDfcnrE4yY2slfilEEM6aFCqLKpuvQjpuRbfbAuvlUWmNKnvBveBB5m+0ehBJ54heozNUeKehgBLKx0XElSLYly1KqAqUghZPEWkw03UEEwRy2t+VFozlYRektSkhlTWOkBRS+GmBcXuANywt4T1nE75ekVy4JVmuWDEkA6lUDULAEHXJkSF5Yq1qgEa1EAFWgSsmC256zG/wxjXjGYQ6jTQFNIJXaZ06oJMiCABIw0YgZdytJTWCpV0UqQM1DdCQQAGaQSmqfDvsL7jOIdoVzNB1dQAJVVVSWar4nJmTFMaVB3kweUYa8pkAMkYVVWpl1kCZJe4Mm8+IkzNyOmFXN5Lu82i06RRVcUmQOGJ0pGra5ZSWBtB88UlBbEat2S8XyBU00qsWqOupgTCxcAWsYA6cgOdl7KcLCHUEdiBrZBEuNQELtyE9MM/aV+8RaqLqRJW5JlYJJN9LaSbx0IJtav2dphQ1Woo1tLojC2nS4/yE+ZgU2OEy5YGaRpw/IrSzNPQagpidAspaQYRzFgXhZO/XG/H8qq2fSH7s6mSyF2LXt0iAP2wW7O9pA1QU6rA0106SFadUQF6x4WfaL74F/wARK6u5dNPjRLzOoSdLKOgkSRh2m0wJ0a9lWGYzdFKq6tADjVzKr4eWw0i2Ok5qugYbCqVKqd4m8Hym/tjk3AM9Uy9cOwj7MsFJILa/hO19z9cNIRwKVRiWbV3jwdh0HkP0xTjjQJSsDcfrUGZxWT/6ofFf7IRAMGJJO8eoneRGey9InLrSDI9Q3DmAqyV0yLwzbEzYidpNjtLXQ1jUcAqagJ0sNTCZkCSJ0wIMc8COL5Ve4NUVdckALcFeZkctPK/3hvzVK5WG8FXM0gHKwS0kEKsnWB8O9xIufPHn88fxf+79se1k+yLMVMkQwktEXkenM3lRAviD7P8AoH/pwO1GpPYrcKXTmaaGmGOsLvpubTIvYmfaNsMXbamqVAouRN/654FUxTfOr3MqDVsDMiCYmZvAk3PPEPFVIfxEsxuxJm+OmOVbJPGDzK1jKwY/bBOpUhlOnwENYiQG6xzjofLAnLWIJMRh74NUojJ5rvCrOyxSUi8/iXodTp8jvfCcjpGSsB8PpVWR9VN3XQagIGxEw09J3HQemCmXqlqGkR3SwVtDKTB9dJ88XKXbt6dLL0NNPQkI4BuyRpI2s3P5TilxGl3FWqqhlQAWI3Xe087/AEw7wZFPjVZjBc2AhZBkWiGEn7vn7YMZHggo0hWo1tEKA5gtAG7KIMkH5TivluHGvRepTVMwrQCakrUSdyp1lSBAO0353w6dq8mKGRD0qjKi/ZskACqjmCCSJFybjr6YjDRonub4bSdcvVQLVdFkEto1gKSpLGGA1DVA88LwoNNMIDqUMGjx6dU6gw8N+8ldRPPFrtTnlcZZMqCEKHwCZUEAlSDeBMdNxyuCocPrPWSkrnXUAKtrKkRJgnebbczGA15ZXye1ciQvjgrUEqAE0zuSW3W5sD53GJONcIbKHJurkagzMAeTooIJFiYifUC/OzW0adApMpUAkECJOkSTpDbwINp6zgr227w0UV1RWpkGVEwsAIZ8+nK2E43tmFjLZhGLhtHXuypId10hBYT4mYzcA7c8RZpqa1qoUroGrSQIESIhTO1zpkG3qMT9naNNzU1pNVSppq1pYnkDvvf22wY7Qfy793SoimH06GYGBYKdTMQASSjDczOKvQFsV+9nxkAg2A9BAAnoBHlbrgrl6TogKI2ltJVtriRNpMSbGReMVa2UqVNjZVkIYECbwu4uduv0NPke7oL3jaVaBTpq1jJgyIIkG+4kdeUJPBRKzfJ8JMKDq1BiWCgkyItrU/eWRPI+eCOUk09QaypaTKoLgKpFyAQJNzPuDFQ4dUqQkGoguvUeJgDtERyvzuebLkuFhEIbVqZrmSAJmw+7ABPijy9OabrYqAtLhz9wzzpDNpuhk/4WgTPMiJ2GAOdptU0hE6stQArYTJUzEGZ/q7HmMqjs41MNiukkzIgkqDIMdRc7Yp5yhTWiQFamTq2QsoAU/EpaxO0f6YMGFiuqMabK9+QvBmIBJBMknqPW2CHCyadEOmoEVFSoY0gG19iNwRJPnBkxXyvDqNSi1UOWKmCPg0gmx5giFJ9BuTGNsnnGAagAQp0urHmdMXMRB1EAAWnmN6/QqYYy9JDTXwtpaoV5DVAI8Ra83kxbaw5D8pTNQH7PwqDqMEvq1EEJsB8IAFo0yDuMb08yopZhVZKjKmpZkzbU3dwNIA0ab7zvjOC1HD0aPhAeqBU8QZtUqyxPwwDEc7zMkYqouqNebDvF862Xp02bXJpIi6W8L/ZgoFvBBbUWbkAAMCuzeciquYrnUxYvOonSLlzpHNrC+8jF3tBmA2YcOqstPwLLEqoIF0AESBAjrjXguV7wOjg1Ep/dSnqDlmBRVmDoBMtMTEbYzlcuqCl5CFWtRKux1BTbTsCyjxmLxZmJIEGSdxOBgepVlyqvRT7OFB1OnMtEnSl18ItDcowZymT+0dlqSmpnNJ6ZB0sWQlfIgROw0kYHrl+4RqSodIBDVGOmS1207QLAWMbicK2ldAei1kWVMwUpMyMyEOhCwzK50eP7jMdQW8wPLAPtJSqVKtFSC9RkEqqi7qzBlHQgLy89gcWc32fpUFXMd4HRtTtMusAAobLJMMfXV0sZqtSmtOnU1qza3MtJnVYgbaTffaRuORTccMVemAON5R6FGlqAncEWKzqlW3mwBBB2O18HeyPaEvUSm52Ui/O2FzthmK2pBXuWPhNiSosLjpO2LPZUBVqOd1Er12i2OiC+OQPZUzT0jVbWx0BmgiRc7Xg+Hn7YpcTyyJCwYJLaz4iVjoD+YEfn7TptVqClIBEiCwgEExfb68zi5x3uwGFJiUg6Q3MSULAkyR4ZkSJOFp7GsooQ1SmNUIxWdRAC2gggTadiOXI7Yt9yv46XyfEvZk0EZP5gSrEyBPkAxIIgASbSZm2Dv8jkf/Mj6/8AVhOnZg0cySkiOjopDglz45EeK0QbwVvI2Nr4oV6hZyTuTgvmmpkaqbgyCdM3AP4hsDvYTvgLUeDtjoh+ok2rwWaVAFl1Db354Zwg/lqj6j4XUMoESD4gC82J0WEHYG0YWuG1CzXEQPTpgmcvWdaoUsUSCQLgAE3IHqb+ZwrVtf0OrOgZvsRl1oVnVSXrKj00AJamYuLSYtf3wr1MvVCa2YkAgSDdea35XFvMHDP/AA4z2adCNLNTWkdEHSXYtzZptY+mIuIcNzFOuGcCi7TXFNWYhWD7SDBMEMZkb4Em1Y1KgBkOIt/OI5UqzRqZQsOpN9hAIjTNyRGGnMdoDxHvMnTAFONYkFSukiACB4xN/FB36TgDSpKpWux7uqKwmSzAAEmBqE3UcpEmLbYG5fiFSlXLoEK0y1IEQO9F7t/a2JPLCx0KlTobuwWVNMVtYOumQI0Fo8LkjV90ERc2j1wN4K5bOd4o7shNRgEiSFExNpkmDsSfLBjsjxDMDU9NBUarvqaQrCJBH9oWBEBQRPn725pUKFdNFOA9MltMiDrkG1pmQT/phWuyocr08iczVUyNbVI1NKhb6iImIJIG3Ox3xb7Y8UTMwKR8Ud3VAIN1MwPNTMHnOKXAc5WeutOlGrVqBZuV5JJmYvbrttgZmuEZhKoNWFqVakDTe+xIj+9gQj1iBOy9TyhNMAbU6cIxtLGBKk3iSQBF4YAeKwHNZJ9bGqGBhizE6pMTMjebDfc74aON5umaZppGpRFwSQC9gN/EDbrDDfkMzVevRUVVpgCj9mNagh6dRnADKDpYWceunfDp2g+QPw3IAuVRgwWLkxqtqKgMIJtzwwrQaqQqsApGmdIOoix8QUaekCNxbnhLoV2QkggaoMRIsfCR0M8xG/TBKjniV0y2kmdJYgC4Ptt9flKSyOnSDVSgaasrMSQdKqigwwvvMRsYWdzzvgke0IZQC+xUibyNQkEai0gT8jgCmSNV4RWZZ8LsANyPj+ZkydjhipdlU0k1V0LJIJkMbCBufCZJv4vCORvzz6r9gElTjIqhSH1DkijnuFPMTHxT84OK+f7SUyAviJRgdNQWbzY+R6zJAJ3g1a+UVV+yRkAF9N2gyBIm4m/W2K3D+BtWqAwYOrY20gTPxEgTG0wT5YMYp6DbJcxm2qMfCNMGYYQYJ8QUyoN9gOnXHvB+E97TrqT3jlQaYLEKulgxAAO7KPznHmfy6qxBIgKfCdMqQI8cc5IM845YiHEjlnQADTTR35bFTKsR8UtAHTFoxyL4JezVUnMPQVYNSmwcQCouSACbwB7kt6YxOy9SnkhWB+1LCoyzBWmAIJBgm51W5BT1xV4Fl6r1Gq6lRijVQVG9QwoEfdBJ9sP3D6AfhjvX+0cioSxv4rgeRgjFmqAhFqtpaASCSsyCfFpkmebtv0vvcYcexVemO97x1DiFE+EwdvKTOm34MKmYqB3ZjqBYxPMRYypEyNr8vbEWaeotZEVp1QbRJk+EnoSDMefniUFcrHbpDDxbOU2zCqDoJJOpWKlg4OlZNpkxc8zcWxpmXzBYE1Roow3I6gQ6eJhezESIIFzfFDwVOId3SBChn1LGrUVmwiCBA64bMjwumrqoaawDE2I8BMgQ3JPD85NzgtLtQlCj2t47Tq0qK0pYO5LICVUABQFFtpvHVcZwbg57s02A70PT+zZZ0K7qrbyLiD5HeMBOKcSUVfsyApdjYAmQYBA2C2PmY9hOP4iN3nePDldCrIDW0nUSIlgTDEEi4w3XNCto87eBlzaowUaUEBJIEyTc3Jnc8ze22KeSqEK4kCVNyYG3XA7P51qtYtMysAybXPW+84KZfLBqYJUveNIsWtYD3i2L/wCRbya8LpUiisuvvJIIOxG4Ktc7QLjfriOvTAILrp0CYsLbiwFgTBvOLHB86lGqDUQOtKZIF2J2MdAYj0nng/xA085Up96HoJUBipaDKsFZlMwIUi3XriDb7KIxR7PcTo0abB1GlmLamAJaJ0LHSfFA6H0K9rqdT/Xvhvy+XUZY66Sl6SOVcgEgH3BBuCDex+SrK9H+mG4l2cjNiXlSIYieQv7/AD26Y1cE4u1so1PwsIkyLzY7Yhp0tTKo3Jj646FiKJeSXJITE4e8mpy3C8zUYCa9XulvYjQDJPQAnbnhffhopgMJMDoRz2nngvxziqZnLZHJZdYYAM56uygT/lv5SByxNZaKXSZe/hf2pqisuX+KmAxjYjn4evWMFv4jZuKyBGbVokFW5EmZ6/ON5xzfh9R8vmAQWDI0G1xFtumG5MjWzrPUGkkLA1So1b+FhsRcwTz9MDlwrAvQFzCMQ1MMXQMWvBJMQbgkH/fEGWo+KI2JMjlb8sM3AMlSITvSGNTWNYJbReFOmZYeH08Xpijl6BpV6gSHMtTBB8LapHPadwTbGT+JqyPXYqouX4calQOCHqGyksIYLYeijytO2AnbHOK+aRnVoSnIQ2JLAEGDPKNv9MOPZrIFMrRbMszNR1MPESZ8QEgHxMq+EATz3wp9usyBmtSuEHdqJCSe7Itpn4TyJGwB9pSZSsUBuB9pRQzAqNIILBiQCT8RiR6gdbYudoOKGvWpVFVlEncxJBlja4sMJve6qoi8Rf6j2wx5ykzZmkk6TV0pMxpDruD6HFGkqQsdBrhiUK9WqfiLBzU12US6+KbQCCDa/h6HGnaKspytYIxNNaqLTiYVQXOhpvIIsel+cYFikw7wBzr7shgfiJQkER0hZPlOLAepUyjO0FWq7m8sqXDKTBlWt5qMCg2J6JD1DY6VEeUWwX4QqsjPUddIAhCLtMgyYsQOYncAXtgU2WOqoAuohtMLeRM2jfblh04Z2SHd3Ud4T4lBum8Axupt4hJHTrPlaQEmw/wjgCmKwUjYLJKwsT4Rqtfe0GD7lXy4GlIBGwBOr1uTMdPXfALgfGe400KtpJgkzaQAf7tusAA2wY4rV+HSQE/FMjSReLGes/XHmT7Xkuk6BWfzWmoiydIEsBMajIK2EQN7A73xWyuSWpXWJUGUaVMHxKYgEsLBj4ugJ8vM0xUz8Y2mNwYb2BFr9TyxrlXbXTqS2nvIYqb6IZ2+EjwxqAvyO1sdXCnaEZp22oClWIhQAisNIICzNiIk3vNtwLWhd4657ikppsCQh1EeFhp69ZJw29r+JpUqBkClT9kSVvGnxHa8TF/KOWAnbEACj3YtbUBI0kKqwf8AKP6OOyO2xWadnaSUnq6mMwVI/CutQb7bgiPLHQnp9zwhg0A90fm5MbXJuBbCTwYUAxqtVK/ildUuWBE9QSSfbDJ/EBjSyDItSyilTIN5Mi5t0U+84YHgReGZpWXMudJ8BsbEdCPvFtWkC/3vfFOh41BEirI0nysF+v5YpcLLE6CDoaGYWAMX62+XMjBnNZvSxZDpIKBSoBYRJJXlP+mMkoi3exg/h1wrVm3ZwGNMG4Ph1s3UbmNXyw19sX0lHB0sUemDMQKhUsfX7OLdcAf4T1GqGs7KFKgKTzaSTLEbmRvvvg124rgNTTTqZ5VBbeJ8Mn4gP6nAXsa8HG+I5SoqKVXSZInqL/OD+eA2Tyrs6qshnsLbzMAHzNp2GG6tn1aiFc8yxa6zeCQT8VxHT64FLxCiGg67q8BVMk/cKmYnnYD3wIt5IvJDQyPdPoLBiLyNrEgj2I+mGiplycnKkTImdo58jy5RhfWsC07x4QTEwBHIAbzti/m8+gy3d1J0MygxYzqBEW5ET7Yr/kKN81k9OVqKTprKVZTyZRJMmT4jYx6DnaXszmNGl3R6oBICgnQFEqTI3uxjkI88a9rOIpUogoppF3LNezSOR9yb4g4dxAUaKKS4dabgaSfC0NEEEAjxREER9Fa0P5Dmazivk+81Q1SwEECA0EbQPCAZHUi+FqfI/PF6hx4ZhqaP9mgEOiyBKmxC8rHYWGGr/gOR6t/6gwnGuqDs5h2hqfbuPEdJjxGTPOTz8RN4xQyaksIMEEQcbcQqaqjneSffEGSrw43GOhqo0TR0CjlKzUaY1DU1QKvLnIne3scBq3EmoZrvYLMhIDEfH4iGYkzvc/LBHLcWFPunbUVUs0+eggAbfeIJwL4xxtq63CjSoAC2hR/X1wkEGWzM3xBazPVI8dRieo3gj8jOCvBa1NQvfMdFyq/dBBElotBA09ekWwq5QEkX98MHCO8NRRSCVdTKrIygiJ+9IsttROwB3nZeWNqjHU8l2ZRE1P3a0Wpq2mQoSoItf7psPETznCcK1HMZtygVF1WEGT4WkzMAAgGBG9sX+z3HmzIqd5UpKlMBFy7Eim8ySWBB1apN5kFb2OL3F8hlx3X8nTFPUGKspkkSosZ1GJYweeJTVRf8G8WMNKg2X4YunxNTGs2Bkd4S1jP3ST7b4S+2aNmGc0XpdwiKzTaSAT4YHS4HWbXOOjcHUCklOowZ9AkHmIv4drzjmHaZFy+XzCoAEaqwSTJgldv7IGqD++Fkv1r6C/1EngtOak+pw15XLLVrwWaUpqReStQHz3FjYXvhb4VRIVm2tE++GfsvQpLUWpXaWI1ILzK6gQTy+6R1xWZloh7SZxRVlC0kSSDFygX19Qep643zmYP8pSCs0FnaoIABLMoERvb5EYs8U4WX7zMjTGrS1MEalWJLHpJ298ZxGiBlk1ImptKhgIMiLHzhoJ/s3Ei7GA3Bqj0qjGPGwYrMAkyIid9pPOJw3ZTi6d0DVgul3Ok/2SBqEmZ84NiegD8coNRrV0Yy1OiDJUEf96PIEErAt+WCyZ9EpVCxT4qZF/DocOZCW1ArTME+215T43yUMsPAYyvEQ9LvGBCubKB3nlspImSZgXgG2JxxKiX0F5gA6jZVuF0z8MmDhY4dlnNYNTqeAKHJ1qFg3KFNIC3On8VsBe3uZRqVGrRq02JdtSKxLQZ0k0yAV0wVMk7jbEv/ACW8vBf8t1SOjcSrAEIqks/ebXMBGYx76YjqMKuZrPTFE0xJFN6rADSR4QuxsAJIsJ3g3nEvAIOXy7ValJkp0zOhi5Ac0xpqDdX3EDpjOK1O7/magIIp0qVJVg7NUiCeummLiNxbFYcajglO6toX83SOiiFF2Hwk3Mmd7enWBi72joU1FKmn3aZY9WeSDJ+t+uFDtZx98rXp9w0MaaOW8L7iIEiBEQZkzzwRyWdbOCk7Erq8JaLajpUkddgcW6tEh87E01NKqHpK3dKd1+Ik3md4NvK+Nf4p8Xp1MjSemS2qqFtcWDEyu0jl64ZuMTRyzMismimQBbSABHii95n88cu7XaKeRysyVqktoLRDKpWQfPUDGFQ0tAXLZUkEhriCLRZpsb+VvfpitxLPmkFUxMXBAPTG+VqlacgEam8IJuBbpYza/nixVoU3dnrEGFgAnY7yRIsSQOfPaMZ0lkn4Onfwfqh8rVqqD4nCmfxKgmPLxfPAr+IXFaqZtxPgRA6ryJjxEkXG3088NX8L8iKXDKMKV7wtUjezMYv00gYQv4p8UuWRxIrPTYSJGkC/uCR/vgUO9Cvw6prDu6611AKo5HVYAdYMwTyviOtxlUrANTVwAQxM8wbWIi/IddzgXkOIlCvdlgRtBj1GNazHvYqkrqKhlBMOJ/ENhIHXB65IhQkSdM6ZMTvE2nzwRy1Ba1bL0SurVUB07TpuZ8oJ+WBlMdMHeydMtxKmQmsJQc9dOohZA2JiQPXFJaHiGO3FGjUb7BdS0w0kNYbARJ5C0DClmclUWnrqfA2pZMcpXbcX5Hywc444p1n0q6oCSTHO+kDlJJNvLywAbiGru9K6kDahTUxBvEx5xbCaYHshySEVDOwW3vFvpgx/LeWLWUygdQzaU8LFiG1RewsSI6C3MYj0jqcZFI6EiqAdWKyr542dt74jom+LsmG8u3gvMx/XpiqWgR1xYpr9mTPQR1sfyj64G5muwBhgSNhF8ZaNtl/Jph27F8JanmtTs1NdLOQwIjwsoK89UskjmHwn8PyrCmNYOo/eBEC03v8A1bHQuwy0mrVMxEeKmNOosJALMSWJIHhUm+8eWJyV6HcXHZ0jJcDoFS/cgNUHiJUBjA0ielht5nqcc84jwxu8qJRZmpUmBRSSChJDMgE8vTn6ESVP4lsrNqIeajLqWbKPg0jYg3kxz8sVcpxmpULVFRddaoobcWYAArAvPdm0jrebQ5b64C84Q7ZPKPUVFDFaqAsTFpgAL6QYxyHtVm3DdyxHgcsR0JsbnlzgeWO0ZBa6IC5UGG1degP5Y4327ctnGAIYjcg2Jk/pfDRSbQZaPMi4Wmkc2v5gC4+uK/aLIhKlN6J8Oi5n7xEGP1xTzNcqiDaJPvOLwzTPw11VVIFUMzzLbQBpCyBzu3tzw+gVYdy+bbuKFN1SXUMHYSWkkqrNuAdX5YK9sa6rUWk2tlZtQZWHgaGAINyVBF73kQbY5bw2tWapTDMe7V7aj4QJk2PLDFna4dYaojXjSC58I2uSABfrudsNVPIVlFrieZp1wFGYLEgAhiXdtoBeJLyg+RxUfhGbrVF1LUD6UXWiMAy04ChhAGoIbHyxa4ZwDLltfhpldlUF9QN99Rgg87Ya8olCZ71SIgKyPA9lO/nh+y8AoA9oeH9xw+NGZUq6GWMU9RkGFjc6j8hhFevNzzw/dvBTOVbQyyjKYVXEjYyTIjxT7Y5qKvIzbC7My5k+JNRqKykggg2MW3j0tjqecpK/Dq1YKR39anpkEeCAV9b6r+WOS5bItVaEUmFLE8lUAlmPQC1zh87K8VFTJKrAko+kXJ8xCzE+KJjnjKNtHVyS78aZ7mez2WrMjVFLMgCi5AIHVRbni5SqU0qU6CjSiqagCj4TIW3Tcn1GKOb4rSo1XpPURXVoKsYIMCQQY52wKyefL58FSDJCC4iOd5gC5x08nTqcSuzrfFsz3fDB4mZXphQW3IY2M9YMX3jHMeOFq2VpIKZcUnblqgGLdRsdsdK7WUSuXp0pATu1W+8rBmekKQfOOuFfsnxKgmXY1AzMDYAcgOZkXJnHEvoq68iz3CusTp0LIB2Fo/T6YGplxVcIVJbvFVYYi5A5dZA+WLhrE1GAkjRt1MSZ9yb+WOidl+yNEPQqhZYFKhMRcLMmGvBncYZ4FSsf8tl0y9BUFkpIFH91FA/IY4z2py9CrwsVagYucxWKspjxH8c7i0gW2HnjrvH6h/l6irJZkKAAFj4hEwL859scz7Sdn6rcMp00Ri/e1TpgjdhFiN9J3O/vhXtGrBzLuxTamDULKCGK6Ba4JAk35et9sXeOZmlmKoNEtHhMuArAjf4ZB5RcRAFoxvm+yWaLQKNRyAJhSeQncTvIxTynB69HUatKpTAMeNCBN+ZG+HSJtMuZejcEG/nt8sN3ZCqtLNVarutNAiddWkMWItsNsK2UJOwkjrj3OudNQix03/ugqPzb88CVsZaGji/aGm1SvUpNOtwECEBttLQWsAVvETM+uEalknpkiolUqbygIaSLCeXttvfGnCmOob9bX/rbFniOa002Sb6735aQN/WRB64XOhWXuA1H7s69W5ChiTCjoDsN8XNR/B9R++IeH0iKSHqs+5v+v542/mB0wSqVISnXHtGx54kcSdsSZdMXZJBB6wKADr+mCnZjswawNZ1mmhgBtmbnA5hZk+owLqDSAGhdomBIN5PX3xcPbKrSpJTp6NKA+c3J6+ZwU8GSyNXEOBh01UtI07qBbzPr+mKCcOalkqbDxtU11HKyYpyFHt4CffFPLcbrMyMTGk3BOwP9b+eNu1HaE0lBo1Icr3ZUAR3f/wAcKleh5fZS4v2hNBe77tCCANYUG1iPELzfbzx5wT+KGZpFFDBKQPiCU0lhzmwk8pJwtZ/ive0whRVgzK87Dz8se5fL0iPDM8iTefTbBXH2WUI5Vo+kuFqc3w8sarFsxTYqQoplA+oCApJkb7na2OV5/I1nFP7FjUT45gC8WDGx8VueHHsR2moUsjQDVir93pP2ZPwkmAeZg++IM5k8i1Vq1Xv2N3MgKoJJMjp/qeuOVt2dKiqyc54pwPMatTKqHzq05EHoGkbj6Yv8L4a9NYrVvA0GFqKbCZnxHaeV7z1w20myCgVqOX1wGgmtPiBi6a468vbBjK8aLHx5Sh3YtdlJ9xDHywbkGorQo5HgeTVg6d9UhoK6Kp89O3PbcYIUOzcvqp08xDH4DpUj01NMYIca/lywZKdBBOrwrTDTe52+vU4iHarMWiqjCfvOt/ULGDUmB0j2n2arA3y8X/5hBH0bGy8HYsF7hAeY8Gn5BtWIqvaSu15gdFn85xTPGqrGDWqLP9+Pe5w6TEtBPjHZFWpsr6KesR4YJB5ELN/pji/F6HdV6tPUzBHKgmASFMAkCwMDzx1Y5lzZa7N5aioJ/wARGOYdoUP8zX1blyTed7788V4VnJPkeMBPsCDUzYW+nQ5IEARpi8+ZGHbguSXL0KtTOUSCmpgtJhLBZ1NpE2NoMxAnCP8Aw/qFWqsoUtAXxDZSeVjeR9MHu13EKqZSpOgd5CWiYO+19gfngTu6Q0Xg53xDNGrVeoba2LR0k2HoBb2w3fwz4dlar1VzBqKwCujIJIAMPIvbxLf1wmsmDnYqsVzMAka0YbkdDFr/AHcaStAW7Ox/xI7TU61BEoq7mdwjAqIjmvOevLCpwyjRGTksP5gyNMNqHiI/BG0n4sS5jvEWYaD/AGtv1xTbOqILLUMHYEc5m2nzxGh8FPL5ZhrfaZA87X9hjr9CqmVprUdlJVQNKohgkAWYAE3PvjlWd4nrXTo6kSLgfKCcNfYcpUadDMzTZm13WIMlRpiWsemFlJ7DGK0OfFs8jKh7zwvceDUIA2K6TeTgbQzSVYpaywWWkUwu8fdKwPWBij28zNRKlOmikkKSCpa0mASEI3jnhU4dlM3UrOANTGNQqRq0nb4hf5Y1+w16HurwJZkoxtzUAx6iJwh/xByNJNC01h2JYnXNhYSBsZPPphv4fwnu9AzNUIzEKtMBCxmw0gA287YUf4p0FSrRVabqwVjLBQWEwD4RMWO/XDwpu0LO0qFzhNM6rmbHb+vXDZnOySVE094JbfS4aTvEdARsPPAPs9l+8q00EDUwEnzI3OOp0eyFUg63pHoBTDADlyk+s4DVs0XSOXP2CNBlIqOwn/wWQTyhtdxPUC3tgdxPgTkMqqSSRpBBUgajYAgC40+mmPXq1bsUky4Yx+CjH7/liy/CFCd3TbMBm8I17X9UFsB2NUfQncP4SuYqpSUHuqYC6trAbzy1EYIf9hKf4v8A9gw1ZdsvkVNNnGrzInbeJ/Lr54E/9rcp1p/LARjhFsWXSADGKr0wDZtR98bmswEWHsRf5b46GRSLdVtQA8MgbSD5e2KTUjzEe3yxqtUmb735/IgefXHmmTyt6jACXm4m5dSpUwLWP1PlgXVzbknXqLE3JH9WwYpUaQFxLbeL4QfIgi3Pnti+uXywUkaSbRYt9TO3O2B36eBunbyJz5YkkqCBufLr7Ti1kq4RlJAIHI8/WL4PJwmmZGsR0hr+5X9sDeL8PVANINmiT5idsUjPIjiFTxNKkRlRB/C7C/UECPnOCCCmAAFZbzLQ8idiSNvTFHs280yD907xO98FSgP+374WStmUmaijTJk009ESPydcWKSopMIDPUG3pc/njKeUnYGR/XXE38oeh+WF6oNsjVh0H1EfL9cSgC06vb/fGxyjDeRjdMuuxqKvrP6YNALFPNIAQe8A8ioH1nGhrUR9x26EuBH0xG2XAEB1b0B/UDGqoNmI9r/TGo1ki1KINw56TBj5EYTe1lFP5olJ0uqm4i8QeZ6dcM1QiTuf69cLfamopenHxCbeVt+eKcaqQs8ovfw6NIGqamr7kAD+8d5HyOGXj3DcrmaYQtmFAOoXSJggW0nqem+FHsowVnU8wDcHlPP3wyDMrHwged8CeZWgp4FPL9nqYd1uwDQpPSTvFpjB7KdnKIqUai6abUzLWYioIgzDWJ8oxRy2cVarqSNKwNX9q9vXf5YNCsCLFbb+WAwhynkqJAIzFEHmJZI9TBxayeTQt9pXy5X/APJf2JSfnhYKzsQPb/TG8xs3ykYTqN2Oi0uD5Z18NVCepqq35/tgzkOCJTSEjUfvAKT9P6vjjpqkGxPzxqzk82+f674R8Y35DsvEeEOzakrtSB5LRVzPXUQSB5WFsAchw9TxHM03d6n2FIku7KSb76I8PlGOdrnKouKlYX5VGH64x81VBdxVrGpUAVj3jAsByLdBgfjB2Os1adGn4acJaD3UFpmbnTPzM3xynt/W1ZpjrLqtNVUkhjcbSJBiTvfri/luMZlRC1qxEWDeID54X+LVWdiajl3m872AAtytjRh1dhlO40Wux1RO/Q1W0UwfEwtAjeeWOhUKmVqMFDVw7CQC1zvMXAtz5XGEDspmKVKqrVl1UxOoRMyCNpHMjnjo6dveGgwCVa3/AC5NrgSZ2icB9rwFdeuSdODlCPFXv/aj6gGPnjytwyrSHeU+91XC6qmsSbC0+c7csBeN9vajkLkzWdj0WJM7aYLG3SPXBrsQ2dqF3zhcQAEVrCebaYEG3nucNeMmr0KvaPs3X0PUKsYuZ3YxJPWLdefLCj/w9vw47xm6gYFLEHceR64Gf8IT8P0wlDbOMPwVl+LKMugS7apMSIbaecXtv0MUc1w+nPhp1bkiNQZhA20mCNwb/K+NaPEXFRXNU6hcSDsbTEQbdcXTmVfxVajltgbDfffbDVJBbgwVU7MViveICQxsvhDnzFMHabY24X2WzVUNFNgBA8YKr1MW38sMfD853brpdmQXnYnyjkvvh3yXGqdRNJdp6EgE+hAiOUb41zWzdYPRzCv2OrLuAPIHb0tjKHZCs8y+nne4+g/THVK3C6Tbs3rr/TTip/wTL3ms49mP1wVMRwOZ5js7UoadY1C90JIFudh+WKuYyRqIVg3iJmJ6/pjqA4LlJ/8AuWMdKb4nTJ5Uf8+t/wCnH5nDpiUJHBeABKEWWpMzdvSY3t0HXHhpOhgzzgm3yBIOHluGZLdsxU/yicefyPDP/Gqz5L//ADg234B1oTac+vrjdaMnb88NVTL8N5Vcwf8ACP8ApwOq0cn9165Hmi/9WCCihTo0xzhvIj9sEKWZqgWrrHRoJ/8AZOKD0V1eAEjqQAfpidKKx4nYf4Z/XGo1lavc+JgfMKY/LENXLxcEfLFp6K8mJ/wR+uI1pr1P+X/XDJAIVF/hBHmD++NavDKbGWooT1Kziwumd2+UYx1U/i+eMYr/AMuBbSB6CManLjpi0qLtc43JXofc4xgbV4chBlAbzcDfrvjdcqAIiPScW0adhb1nHvtjUYrU6IBMc+c4kOXB+9GJtJ9MaEH29DjUY0NID7xPsP1GPJH4T9MSFMbrSHOfYT+2BRiHvfL+vljSpmbWEHre2CaZGmfvOPWnP1DYmHBEO1ZB/eVx/wDE4DoKTALZm27ezW/LArNBmMx+/wA8Oy9jqjf921N/INH0YDENfsPmh/yWPpDflOFtBpiausAiN/3xf4aKU/a06rf3GH5MIwbbshmR/wAl/wDKf2xXq9nK4s1Cr/kYj6DGwbKHjsz2ey5AZFzC/wB5Qs+4icOqUAoIE7cz++OH9zUpb60/zL+gx2Xs5RZcrRDkltAJkyZIkz84xJxplO1oDZnIMlQvJuZg3GNv+IH8WDucogjCtoOJNvwVjT2chTgDPZTY7AAsd78ojBGl2NzH/hsfVSOXsMMAyuXG1Sr73P0GIqjR8D1T8x+uOvqyHZFLK9lXQS9OPVlH64P8OqUVgHSpH9sX+SmfngM1N2/F7ycRtRPMYf8AHexO9aGetnkHwt8iT/8AEYGV8452BPsTgWAY3x6HIEAkT/Rtg/joznZcNWt94lR8sQNlWa9yfUfviBknzx7T84/PDdRWyX+QfoPmP3x6ck45H5/641UYmpuRzPyxqMQ92ehxJB/D9Diyuaj77fIY9/nWn4jgBK1PLO3wqSfIHBGh2VzTi1JvcgfmcW8lnqv3aJc9Yb9BggM1nm+Ggy+x/XCNv6GpAxewmZO6gf41/fG57A5mPgBPk6/vi82S4gx+GoPdRjZeCcQa2p19XH6HAt+zUgcvYmuPiAX3n8sE8r2NA3qLP90nF3IdkcyCDUzHtc/XDTlMoUEFi3rhW5DfEVl7I0vvMD6KR+uNa3ZnJjdivsf2w6Y8Ixqfs3ZehOo9kMpUHhk+oP5EYnTsDS5MR6CP1w1jHuMk/YG16Fj/ALA0DuWPuf3x6P4e5Yf+J/n/ANMM2NS+DQLF1ewOV6VPdzizR7HZZdlPuxwZWoDscbY1I1lGnwWkuyD6/vidMqi7KvyxNOMxuqNbNRTHQfLG0YzGYNIBrpxhWd8bE4ycYJXzOTVxDCR0JMe4mDj1YxKzRiNas9PniUkrGRBXqgW59OuOY/zuc/8AL1v/AE3/AGx1Useo/r3x5rby+uFSoazkVSoY3xEtMGxk36n98ZjMdTJh/K8KplJKkn+8374hzPC6cxp+p/fGYzChKOY4dTUWWPc/vii1IdMZjMFNgaMWmMYVxmMw6EZqwxfyeWVtxPucZjMLNjxQz8H7P0GPipg+5/fDRluC0EHhpIPbGYzEE7HZeRANhGPSb48xmKiM2x7GMxmFAak49BxmMwUFnox7GPMZggMxmMxmAjGYzGYzGZjwDEVVyMZjMKxkQ1a7DngXmOJ1Bs30H7Y8xmJ2ytIjynF6rPBa3oP2wUq5pgsz9BjMZhzUjzhuaZx4jPsB+WLkwMZjMLYrSs8FQ4B57OuHgH6D9sZjMB6DElK2Blpn8R/KcTdwvTGYzCFD/9k="/>
          <p:cNvSpPr>
            <a:spLocks noChangeAspect="1" noChangeArrowheads="1"/>
          </p:cNvSpPr>
          <p:nvPr/>
        </p:nvSpPr>
        <p:spPr bwMode="auto">
          <a:xfrm>
            <a:off x="0" y="-828675"/>
            <a:ext cx="2676525" cy="1704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198" name="Picture 6" descr="http://www.soulofamerica.com/phpwcms/picture/upload/Image/international/Madrid/Strolling-in-Parque-del-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799" y="1981200"/>
            <a:ext cx="4782019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ZB Manuscript Bold" pitchFamily="2" charset="0"/>
              </a:rPr>
              <a:t>trespassing</a:t>
            </a:r>
            <a:endParaRPr lang="en-US" sz="7200" b="1" dirty="0">
              <a:latin typeface="ZB Manuscript Bol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54566"/>
            <a:ext cx="8686800" cy="460216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+mj-lt"/>
              </a:rPr>
              <a:t>To go into a place or space you are not allowed.</a:t>
            </a:r>
            <a:endParaRPr lang="en-US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5638800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The little girl was </a:t>
            </a:r>
            <a:r>
              <a:rPr lang="en-US" sz="3600" b="1" u="sng" dirty="0" smtClean="0"/>
              <a:t>trespassing </a:t>
            </a:r>
            <a:r>
              <a:rPr lang="en-US" sz="3600" b="1" dirty="0" smtClean="0"/>
              <a:t>on private property.</a:t>
            </a:r>
            <a:endParaRPr lang="en-US" sz="3600" b="1" dirty="0"/>
          </a:p>
        </p:txBody>
      </p:sp>
      <p:pic>
        <p:nvPicPr>
          <p:cNvPr id="7170" name="Picture 2" descr="http://t3.gstatic.com/images?q=tbn:ANd9GcReRg-UgB3moba4g2qvS8cI97J5nSbNtJ-ExCwSGJ3l0LAtqw5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981200"/>
            <a:ext cx="4191000" cy="312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goes with roamed?</a:t>
            </a:r>
            <a:endParaRPr lang="en-US" b="1" dirty="0"/>
          </a:p>
        </p:txBody>
      </p:sp>
      <p:pic>
        <p:nvPicPr>
          <p:cNvPr id="5126" name="Picture 6" descr="http://2.bp.blogspot.com/-byYLLaa-6Yo/T8aS3FQvmKI/AAAAAAAAAEA/PDzlDcLsM_8/s1600/desert-wander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4343400" cy="32575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www.visualphotos.com/photo/2x1901256/children_sitting_in_a_circle_fan1003185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330"/>
          <a:stretch/>
        </p:blipFill>
        <p:spPr bwMode="auto">
          <a:xfrm>
            <a:off x="304800" y="1447800"/>
            <a:ext cx="4677103" cy="31002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goes with strolling?</a:t>
            </a:r>
            <a:endParaRPr lang="en-US" b="1" dirty="0"/>
          </a:p>
        </p:txBody>
      </p:sp>
      <p:sp>
        <p:nvSpPr>
          <p:cNvPr id="5122" name="AutoShape 2" descr="data:image/jpeg;base64,/9j/4AAQSkZJRgABAQAAAQABAAD/2wCEAAkGBwgHBgkIBwgKCgkLDRYPDQwMDRsUFRAWIB0iIiAdHx8kKDQsJCYxJx8fLT0tMTU3Ojo6Iys/RD84QzQ5OjcBCgoKDQwNGg8PGjclHyU3Nzc3Nzc3Nzc3Nzc3Nzc3Nzc3Nzc3Nzc3Nzc3Nzc3Nzc3Nzc3Nzc3Nzc3Nzc3Nzc3N//AABEIAKwAcQMBIgACEQEDEQH/xAAcAAABBQEBAQAAAAAAAAAAAAAFAAIDBAYBBwj/xABCEAACAQMCAgcFBQcCBAcAAAABAgMABBESIQUxBhMiQVFhcRSBkaGxMkJS0eEVI1NiksHxVJMWJDPwB0NjcoKUov/EABkBAAMBAQEAAAAAAAAAAAAAAAECAwAEBf/EACMRAAICAgEEAwEBAAAAAAAAAAABAhEDEiEEEzFRFCJhMkH/2gAMAwEAAhEDEQA/APFBWjgx7UNTBRpbdjgfZNZ4Ab58KNXKhiyH7JwMfCpSLocm8kH/ALl+orU9HAn7FidiA0d8xDn7v2azAwLiMdwcfUVpOATi34HE+rDG+bRnO5BSoz/ljPyi8nGbaK/vxfmMyJpRWJCM43xzO9O6SpZ3EA4jZzaw0aDC8ufjnnvRa9e3ms3ivIUlhaLtIVwcjJ5+OTzrKvG9vwqaDJaHrVaMk7gHuNJ3FLijKNclMbAk+VQ22PbLEH+Kn1FaToRw2x4nxSUcSj62KJAQhJClicDOOY8q33/DPBbR0mlseGHqsGI+zqukjluKCmk6KUY8dUz6Czc+9f1po0NqXW2CMDC/rRPjsUEV0JrEW8iynLJHglGHkO40OjVgGYwA7bYU+NQPUjLaNkTIn4yM95T9aTBCWIkOM79j9ae7cs2y45cmH9648saMwEUZU7Yy351hh7LGyIFkAPjpOaicIpZGkw4OMAGpC6KqOI4znPMtt86jklVySIkRidyua3BuRnVjxpUu3+L5Uqxjyn7p9KOSjL+pX6igv3T6Ual5k/zL9RXoSPDQ9VJukA7nG55c6MxCBeGx2ctxAdEzS61uFH2gNvlQUsVdjt7xmnRyNz0oT5oKSxnGzawcY4cttHbyWwkjVAh03SnOB67VT4xdWc1iUs7Z4RqB3kDDn60ASXxjj/ox9KK8CsG4txGO1SNUQ7yOueyvf30vHo2tBTo9YcQEDXHDre8brwFkcERqcdwPPv5g0/iq23Cwx4jdQqyyKkgZHnYMRnGpzjlzxW9ZWhsSq6YoEXREF56QMKMeJrNPcWsnFJheRRssgR2V1ypbHOo7LYtBOSBlpJam84bDbQXKe3wddC4iVRueR25d591E24Bf97R5Pg1GYleYiOKSPQG1AxaiEGNhufTYUR3A7yRXRHFGfLFl1E8TqJlf2JxBSoUtjHMSD6ZrjcI4kA2kPju/efrWqJPhiuUfjwF+dl/DJDhPGCMYdfMyVyXg/Eg28XM8w/61rgdt80xyABgnORtW+PAy67J+GV/YvEPD/wDdKtN2vA0qHYiH5uQ+cfuGjojaVyi8+fw3PyFAvun0rRQEG4JLBRofduX2DTyJIj0K7EGSOMYyDI2M1YhsycBbm0bPhMKrBdSsCTuvcaovBch2xPkaiBkZ2BpUk1yM5NeDQrw647uqPpKv51qehsx4dPcZiRrloH6lScAuF1BSe7OD8K82jtroZOuE+sa/lWz4FbXNzf2FlC0izhUD3IKiKKPTq28+1kj7Q2AxTRhHkSc3RvekUxk4PbYVkabB0ncoDjJ8z3fGhVhbPMokeMApp89sD/FHP3fFnSTS/wC8RuoAOcRLyfPieyffVng9mVEsTKVO+FO+RkjPy+VcLX2OmDSRiOmF1ccK40urV7JLAHLdZgKw2OPQDNOguJmt2MV02dsdvGN+Rqn0/MS9I0EqRSCIIrI642AZ27edj5d+cZ3ql0aSSIXVvcSzSSxMCwkyGGSeYPiAp99dc4Vj2NhyXl0fgNC4vVbe6k23z13dUi3nEBuLuQ790lViqM2TrBxg5AOPnSVVVDlm8cFQP71zqTO544+i6b3iYA03Mue/BzTzxLiSaes62SMMu+g7nPpVIBAA5bSD5b1HdxxO2pbhOee2jZA+FPGcvZKeKHoNfteb+DefA/lSoB1Mf8ZfgfypUe5ITsY/R5hjKH0ozOoIZTuCwBHvFB1G1GZBqcDONTqPmKvI4UPxu3pXMZ+LfWnKMM/fXF5f/JvrSPwMvJIqZ2HftWv4M1jCx0yqbu+Jtv3gEawbKHUDO7NsoI8d+VZSLY5OcA91O4lohs7jJhiucBZYjcdl+rc51LyYkkEDOCAcVTErTEyvlHrsV9b2EF37MVKW/U2rsu6x6nGo7ctIYfCqLdKbe2440N7MLW5juZIkR0bE0bFnUqfDkM+INeQWfELzhlqs9rdpBrjIUJK0bOHOC2BsQCpBHd8Kk6+S1kaX2lF6qQwxXMqmfkoJCsdgAcEDH3qHZQm7Rs+mcsE3GpwhLx3a6kKMrRyEqcgt904Qefyqr0Y6ySC7njwySS+JbBxyy2+2QPdWXvYOreSOYx60iFuFyGKjSp1BRnvyNQO58N61XR2TruDiSeUrK8rNpAzpAJ7P6UM3GOjo6T7ZrCbox0nQRtzC0zAB5AjwINOVI1ZdT6hkEgKRXI9s4lTb1H9q4rPWQtSsMaR4YGa5LDrlW2hheSV5NICNvnO1St1zqNM68sEdaPzqG4S9kVdb5w+xaVSRt5mmiJIu/saT+LB/9xPypUN6m48R/ur+dKjYlP2eZJjTRiTGtQTgGRfqKCp9mjEitIxC817Z9F7R+QrrZ5aJRzY94Ipqtqy3izHn512Pkx9KbHjQPU/WkfgZeS3bECaIsSoEiksoyQAc5HwpXErdQojkaIxai8VuhPVzKukMx8W7XI+O2wrkrCO1QcmKlyTywdh9CffWx6XdGuFW3AI3tLRhcXAgiRRM4ViSMZAOO9u6qQlr9WLKDl9jE28LrFMLQhOq0I+iEOVDYQsdWeYkIwvfjbvp7W111rdcwjW3OZpGiETxorFUjOxGGIHMY1HBq3OY3BxE11FFNKIoH0qoI1NKvMOV0hcHY52wM1V61Ehje4AuoFg0wzyROQNI7UeAQMAvknux54qxzg2SeRRI4HKJTiJjqhB/DjbTsMg7DO3jW06MwvHwG3HVRnBYao1OlsEjPyrLaVcS3lywkdGYNPIAsTlyQrALuV5kjBHMemusLVbXhtvGsiIEjXOUZTk79wPnXP1H8nb0P9t/hY18shcetSFkIJ0nzw36U1JHA0rcA7DbW21dd52Vhq1HbHbVvrXHR6uwk6oAE6vHYildmB1BJkXLZA0Kc/OpFW66tS0Qb1iU/QVy8SRY1V7YA527DCqRRGbZU7H4Zf8AaH512p/Y5v8ARN/UfzpVqF3X4eVIeyaNMTmfA/8AJlz/AEGgkfLeik6hiARkFxke+upnmIsxnGR4kVLw61e8u7e2jYI08gQMRkLk8/dUA2bflt30e6OWjRwTcVmOgaGS1jzgr+Js9++wNaMNuASlqU+NQrHeOlhIkjFVVQrB+qIUAhiNttye6vQenkSmx4XC6h447hC6k4B0g/kKo8J4Na8R43w+4kTs2+JZOrP2goGzAd26jzxR7p1LYzwwG5cKgLuzMCNIA06tsctXvO1NKOrQ2NuWOTPH7mVJYriSaOG5CsWmkhAAtzkIhVgcOuMdnbfn406aaUTmeB5EmkGlJdICZUZVQgyGLr1edXf41Aup2M0VysywqEgnZEVFbdijgjtHGceeK7Zdu70B41Zo9UcsehGQAn7W+EkCocAb5xzzVCAurh9kH/KiR4Yjqhmuu1Eu6sNAwQdbagPAHO1a3hF6t1w9FZMtF2GJZjrA5OCdyCN96FTsjutrexLD1Ei9WZP3j8tZfAwMNtkZ2z8bPBo5LPi0luF0ddGxkGGjAZSMhQeyQpLL2T9KTNC4F+lya5EvYXygYYRsY7n/AEpMyB86nA27s1KomD7MjAnxU7UxhOPtR7HxiG/yrzz2ByGErEvWOCMjLJz39aZNCq9pZkwWwVy2QPhU2VQKzwJnHeWG/wAar3UqZXsBNWeyH5n1p03ROSTfBHiP+PD/AFt+VKocx/wh/u/pSobM2qPOE5gedGJUygfP31GPeKvxdFYwd75D6Rld/eaJJwNSpzKrnYqA4ABB767XFnkKQASUWzhzC8hJ20429xFSvxOVZeshlmm1odUU0ekREncDGx5Cr7cA4oCCsMMi/wAs2PqP71wcK4gudXDZh5qyH+9ZXHwB1II9G+k6R8U6yYmBmjKMdORy7/fil0yvouKcRtLO6vCiaLrW8a6yoLFkOAdwSAPTyoLfcOmEWr2S6jcciYWOPhT7rgfGeHRzSrJI8U6Lq6lNcihd18xuByotpu2GLko6LwDI5NM7y/v2kZdLTQEIZFGMFEI3A0EHHxxtV3hZmIjmD9fkZZUQ6ZWIJcuzDSHCtpyN+0N6pzq+tA3WJoRncgOkidgA7ufsljvjzqeFYtbRyxwpI8jao45SkUTbAK4JI09jUOeSAOVMibCoMMdok7SNHA+XcxQNqZTjUmo7FUYJ65NT2pV+MWhux7OYrhEuIg//AEizdplAGFXccu/HOorKGXiWFsbS4uc7yNbKypPETrdcdx1EAAbdn0ojbdHuL6pIF4bLDKYwoEbBGADBg7asB8nAz5cqo2qpgprk3U3Q22lbMXFBttuAfoaifoVdY0wX0TA8yU5/OiiiRo4+tCrIUGsDfB7/AJ5qRYwPf4VDSPoquoyr/QLH0T4vCRpeNwp5K2M1Uu+jPHZQo9iZtLEg5DafStQmoHsu4HcA5FMu769hMaQ3MgBGTvk/Gh2oDLqshmf+GeO/6ST+lfzpUd9uvf8AWzf1mu1uzEPysh5eOlPC8/vrC+iOeYb9Kkj6Q8AcBfaLqEHbDwEj4g/94oPoJJGSR4V0RITgoDjxFHufhPQ0UfEeDSt2OJwBvBkYfQVdiMcg/wCX4jbSju/fY+tZEW0D4LWyNnyxUM3DrRgx6kDHhR7n4Dtv2buK2uZ54rdJI3ZzgEODgd5+GTRW97DEgBUXYMx50E/8LuFwQW17xXDAsRbxBvugbvj1yo91S9L7p0hkMDlGYhE7wD448hUsj24OnDHRWyC+hS8kzPYRXAAAUywhvmeVH+i9tapwnqxY28aCVsL1I2+IrztL3j0aaY+KTMP5mr0HoZPdT9H45L6XrZ+tcFvft8qpHxRzT5dmqsrr2W3AgjULywgA0+6q80vW3OsLhguDk786XD8STPG66kZdxmnTcNS2R5I9Qx3E52pKqR0qSliIs5YmnauWah1YBrofPpVjiJ84bbxqrfn95ER4EVYBBY+lV7veaM5xgEYrGIurbxFKpN/xGlWCeXz8FkJwlzG2T3qR86aeC8QjHYVJfNXBo8NG2JPQAfZ8qSwE9lNROx3HI+FHSId2Z48Pv41XXaSj3ZqJ3eLKyW7aj4jGK05SRCVjYrvttyPfTtU5BBlHPT21BwfOh20MsgS6JSqvRWJkGF6yUn11UC6SP1j2sSkFgDK2fPYfIGj9kT+xSjDQ3WsMAYxyoXPFbzXMrzW6sQdOo5BAGwqSg2yzmlBANYG0FsfCtv0OUDgCbD/qv796Bfs2xY/u5JI/5c5Hzo/wJ7ezsltnfYO2Hblvv3U0YtMjKSaNDwlgnEY9W4caaMX0QEEoXvWs8kiLKnUyKzg7BTnNaTPX24ddwy0ZD43xRmeajzqVIxg4zUCurbqwYcuz3VaQoNQ1bgePlTogMDZIHj31FfKQ6N3YxzqVezuRsBnaor9xiIE7aSd6xiLV50qi2/lrtYJmtLMfQaWz9aZIU3LujFRgqe/z9at+y/ycqRXBxhs+GKcBWbsgNkFf5RnI/OulTnZSw5E6ftCrGw3aob65htLVriYt1YIDaRkjP9qJg5w+yB4PEO2XOXOVxgE7fKgKRSIWCtnBIyx+0POt1wDjdpf8CtZ4Y7t0K9WxjtWZQy7HkPKstxC3NvdylVcQtI3Vs6Fc4O4wfA7e6pQ4ky0+YopdX2QoBPcTnmPCnRxlBshI8zUmod5FPRh+IVWiBERLp+09bnoddmbhixuSXiypz8vlWP1rjc7Uc6LTCA3Ei50pgsB5/wCKnNcWUxvmgTfzT2fEbu3e1VtErDDKCCCdj8KUXEYyhEkEkY7yjsv9zS6QdOOAG+uILqyM80ACAxEhnbGftdwGR4/Ks3w3pC/F+KmCLh628AQnMcjMV8CzHx9BWTs0opGrjvoIxCDdXOV3ZWVZNY/tUMvE4p7rAfTDoIBZcHPn31VAUAhtTVxljP3AfU0dWIW/a7H/AFJ+DUqpdWv4fnSrasNoKMqN9pAa4sMX3UwTzwTT8c6QJBIBwK1gImhT8O/j/moJ+HRzxskmh0YYIZRgirvjTlA22HwrWYBR9HHgz7DeXdouN0gun0/A5AprcJukkLzX19Of/WlDgVpAMR1wCgNbM37PcJ9lh6GnAXC81+VaE88bfCoZIwUzyycbU1gAhkk5FD8Ko8Xm4r7IY+FTrB1mRMWYqSO7BAPjWxhsYX3OrbzqUcPtWLIYhjagwp0eXcP6M2YfreKXfXE79TDqQe9ufwxWlgMMEQitI44oh3Lt/mjHELC3gyyL97GCagitoWOTGNt63gxTGo761+NOAzzNFBbwqmREufMU9I4/4af0itsCgV2fEf1UqMaE/An9NKtsY//Z"/>
          <p:cNvSpPr>
            <a:spLocks noChangeAspect="1" noChangeArrowheads="1"/>
          </p:cNvSpPr>
          <p:nvPr/>
        </p:nvSpPr>
        <p:spPr bwMode="auto">
          <a:xfrm>
            <a:off x="0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4" name="Picture 4" descr="http://www.pursepage.com/wp-content/uploads/2008/06/kirsten-dunst-strolling-through-soh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447800"/>
            <a:ext cx="2619375" cy="4000501"/>
          </a:xfrm>
          <a:prstGeom prst="rect">
            <a:avLst/>
          </a:prstGeom>
          <a:noFill/>
        </p:spPr>
      </p:pic>
      <p:pic>
        <p:nvPicPr>
          <p:cNvPr id="5126" name="Picture 6" descr="http://www.healthybodymakeover.com/blog/wp-content/uploads/2012/03/Is-Running-Good-For-Weight-Lo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1981200"/>
            <a:ext cx="4229100" cy="2790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goes with trespassing?</a:t>
            </a:r>
            <a:endParaRPr lang="en-US" b="1" dirty="0"/>
          </a:p>
        </p:txBody>
      </p:sp>
      <p:pic>
        <p:nvPicPr>
          <p:cNvPr id="4098" name="Picture 2" descr="http://t1.gstatic.com/images?q=tbn:ANd9GcQLZF1SQbty3mleULmJIc307r6GeckI4s0a0GllA3g89linNZNBc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2362200"/>
            <a:ext cx="4038600" cy="2971800"/>
          </a:xfrm>
          <a:prstGeom prst="rect">
            <a:avLst/>
          </a:prstGeom>
          <a:noFill/>
        </p:spPr>
      </p:pic>
      <p:pic>
        <p:nvPicPr>
          <p:cNvPr id="4100" name="Picture 4" descr="http://t1.gstatic.com/images?q=tbn:ANd9GcRKUk1isSIa3kYjKFprQix6yALmDnNAgDIDfZqdtm7Tf1K_NmiRo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362200"/>
            <a:ext cx="3962400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Which word goes with this picture?</a:t>
            </a:r>
            <a:br>
              <a:rPr lang="en-US" b="1" dirty="0" smtClean="0"/>
            </a:br>
            <a:r>
              <a:rPr lang="en-US" b="1" dirty="0" smtClean="0">
                <a:solidFill>
                  <a:srgbClr val="002060"/>
                </a:solidFill>
              </a:rPr>
              <a:t> (roamed, strolling, trespassing)</a:t>
            </a:r>
            <a:endParaRPr lang="en-US" dirty="0"/>
          </a:p>
        </p:txBody>
      </p:sp>
      <p:pic>
        <p:nvPicPr>
          <p:cNvPr id="1026" name="Picture 2" descr="http://t0.gstatic.com/images?q=tbn:ANd9GcTnhqjU1mdqWmnob682v9xKpETvnZz59CC49TKMzUv0cefyFSz_B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133600"/>
            <a:ext cx="5715000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6002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Which word goes with this picture?</a:t>
            </a:r>
            <a:br>
              <a:rPr lang="en-US" sz="4000" b="1" dirty="0" smtClean="0"/>
            </a:br>
            <a:r>
              <a:rPr lang="en-US" sz="4000" b="1" dirty="0" smtClean="0">
                <a:solidFill>
                  <a:srgbClr val="002060"/>
                </a:solidFill>
              </a:rPr>
              <a:t>(roamed, strolling, trespassing)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3074" name="Picture 2" descr="http://t2.gstatic.com/images?q=tbn:ANd9GcTzYbWHsLXWGdOs3Wpg3YaWZVemPaWAQ4lsykh3b04TChFBqQ7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981200"/>
            <a:ext cx="52578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95</Words>
  <Application>Microsoft Office PowerPoint</Application>
  <PresentationFormat>On-screen Show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This Land is Your Land</vt:lpstr>
      <vt:lpstr>roamed</vt:lpstr>
      <vt:lpstr>strolling</vt:lpstr>
      <vt:lpstr>trespassing</vt:lpstr>
      <vt:lpstr>Which goes with roamed?</vt:lpstr>
      <vt:lpstr>Which goes with strolling?</vt:lpstr>
      <vt:lpstr>Which goes with trespassing?</vt:lpstr>
      <vt:lpstr>Which word goes with this picture?  (roamed, strolling, trespassing)</vt:lpstr>
      <vt:lpstr>Which word goes with this picture? (roamed, strolling, trespassing)</vt:lpstr>
      <vt:lpstr>Which word goes with this picture?  (roamed, strolling, trespassing)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</dc:creator>
  <cp:lastModifiedBy>st</cp:lastModifiedBy>
  <cp:revision>30</cp:revision>
  <dcterms:created xsi:type="dcterms:W3CDTF">2012-09-19T14:27:08Z</dcterms:created>
  <dcterms:modified xsi:type="dcterms:W3CDTF">2013-01-31T20:44:59Z</dcterms:modified>
</cp:coreProperties>
</file>